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66" r:id="rId2"/>
    <p:sldId id="299" r:id="rId3"/>
    <p:sldId id="305" r:id="rId4"/>
    <p:sldId id="300" r:id="rId5"/>
    <p:sldId id="301" r:id="rId6"/>
    <p:sldId id="302" r:id="rId7"/>
    <p:sldId id="303" r:id="rId8"/>
    <p:sldId id="313" r:id="rId9"/>
    <p:sldId id="267" r:id="rId10"/>
    <p:sldId id="274" r:id="rId11"/>
    <p:sldId id="273" r:id="rId12"/>
    <p:sldId id="275" r:id="rId13"/>
    <p:sldId id="295" r:id="rId14"/>
    <p:sldId id="276" r:id="rId15"/>
    <p:sldId id="319" r:id="rId16"/>
    <p:sldId id="269" r:id="rId17"/>
    <p:sldId id="304" r:id="rId18"/>
    <p:sldId id="279" r:id="rId19"/>
    <p:sldId id="285" r:id="rId20"/>
    <p:sldId id="271" r:id="rId21"/>
    <p:sldId id="316" r:id="rId22"/>
    <p:sldId id="297" r:id="rId23"/>
    <p:sldId id="306" r:id="rId24"/>
    <p:sldId id="307" r:id="rId25"/>
    <p:sldId id="311" r:id="rId26"/>
    <p:sldId id="308" r:id="rId27"/>
    <p:sldId id="309" r:id="rId28"/>
    <p:sldId id="310" r:id="rId29"/>
    <p:sldId id="317" r:id="rId30"/>
    <p:sldId id="318" r:id="rId31"/>
    <p:sldId id="312" r:id="rId32"/>
    <p:sldId id="298" r:id="rId33"/>
    <p:sldId id="27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100" d="100"/>
          <a:sy n="100" d="100"/>
        </p:scale>
        <p:origin x="58"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F92C11-E0DD-43D9-9A9A-2186AB12EAC1}" type="datetimeFigureOut">
              <a:rPr lang="en-PH" smtClean="0"/>
              <a:t>26/05/2022</a:t>
            </a:fld>
            <a:endParaRPr lang="en-PH"/>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305C6A-F60E-4DCC-B7F9-E1CE8F593EAC}" type="slidenum">
              <a:rPr lang="en-PH" smtClean="0"/>
              <a:t>‹#›</a:t>
            </a:fld>
            <a:endParaRPr lang="en-PH"/>
          </a:p>
        </p:txBody>
      </p:sp>
    </p:spTree>
    <p:extLst>
      <p:ext uri="{BB962C8B-B14F-4D97-AF65-F5344CB8AC3E}">
        <p14:creationId xmlns:p14="http://schemas.microsoft.com/office/powerpoint/2010/main" val="2968758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7"/>
        <p:cNvGrpSpPr/>
        <p:nvPr/>
      </p:nvGrpSpPr>
      <p:grpSpPr>
        <a:xfrm>
          <a:off x="0" y="0"/>
          <a:ext cx="0" cy="0"/>
          <a:chOff x="0" y="0"/>
          <a:chExt cx="0" cy="0"/>
        </a:xfrm>
      </p:grpSpPr>
      <p:sp>
        <p:nvSpPr>
          <p:cNvPr id="1848" name="Google Shape;1848;ge7b5288d78_0_297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9" name="Google Shape;1849;ge7b5288d78_0_297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4566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ge7b5288d78_0_298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4" name="Google Shape;1854;ge7b5288d78_0_298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6134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1"/>
        <p:cNvGrpSpPr/>
        <p:nvPr/>
      </p:nvGrpSpPr>
      <p:grpSpPr>
        <a:xfrm>
          <a:off x="0" y="0"/>
          <a:ext cx="0" cy="0"/>
          <a:chOff x="0" y="0"/>
          <a:chExt cx="0" cy="0"/>
        </a:xfrm>
      </p:grpSpPr>
      <p:sp>
        <p:nvSpPr>
          <p:cNvPr id="1742" name="Google Shape;1742;ge7b5288d78_0_29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3" name="Google Shape;1743;ge7b5288d78_0_29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9301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1"/>
        <p:cNvGrpSpPr/>
        <p:nvPr/>
      </p:nvGrpSpPr>
      <p:grpSpPr>
        <a:xfrm>
          <a:off x="0" y="0"/>
          <a:ext cx="0" cy="0"/>
          <a:chOff x="0" y="0"/>
          <a:chExt cx="0" cy="0"/>
        </a:xfrm>
      </p:grpSpPr>
      <p:sp>
        <p:nvSpPr>
          <p:cNvPr id="1742" name="Google Shape;1742;ge7b5288d78_0_29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3" name="Google Shape;1743;ge7b5288d78_0_29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5185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1"/>
        <p:cNvGrpSpPr/>
        <p:nvPr/>
      </p:nvGrpSpPr>
      <p:grpSpPr>
        <a:xfrm>
          <a:off x="0" y="0"/>
          <a:ext cx="0" cy="0"/>
          <a:chOff x="0" y="0"/>
          <a:chExt cx="0" cy="0"/>
        </a:xfrm>
      </p:grpSpPr>
      <p:sp>
        <p:nvSpPr>
          <p:cNvPr id="1742" name="Google Shape;1742;ge7b5288d78_0_29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3" name="Google Shape;1743;ge7b5288d78_0_29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24181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3CDB8-AE36-47B8-8080-1CC2B2AE13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a:extLst>
              <a:ext uri="{FF2B5EF4-FFF2-40B4-BE49-F238E27FC236}">
                <a16:creationId xmlns:a16="http://schemas.microsoft.com/office/drawing/2014/main" id="{4352E326-9D19-42F8-BB88-A95FA56A31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id="{841AC2D3-A3EA-458E-A2D3-0F60C9F9ABBE}"/>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5" name="Footer Placeholder 4">
            <a:extLst>
              <a:ext uri="{FF2B5EF4-FFF2-40B4-BE49-F238E27FC236}">
                <a16:creationId xmlns:a16="http://schemas.microsoft.com/office/drawing/2014/main" id="{B5394A5B-E53B-4C33-8836-A0F76124DCAA}"/>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5EB32440-B3F7-4E32-8853-B1779F9786D2}"/>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1157153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4A7C3-B8D3-47AC-8CEB-E1018AA09497}"/>
              </a:ext>
            </a:extLst>
          </p:cNvPr>
          <p:cNvSpPr>
            <a:spLocks noGrp="1"/>
          </p:cNvSpPr>
          <p:nvPr>
            <p:ph type="title"/>
          </p:nvPr>
        </p:nvSpPr>
        <p:spPr/>
        <p:txBody>
          <a:bodyPr/>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A395611A-53FA-4959-AB41-DA8C844076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F8CA953D-C668-431F-93C4-33660968FF65}"/>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5" name="Footer Placeholder 4">
            <a:extLst>
              <a:ext uri="{FF2B5EF4-FFF2-40B4-BE49-F238E27FC236}">
                <a16:creationId xmlns:a16="http://schemas.microsoft.com/office/drawing/2014/main" id="{60681C88-1EA5-46BC-97C3-B01D9A52858D}"/>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B740FA66-3C30-480E-A13E-B1DAAC08A41D}"/>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3003665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6A73E7-D0C0-4DBC-AC70-40B2DE16A9D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a:extLst>
              <a:ext uri="{FF2B5EF4-FFF2-40B4-BE49-F238E27FC236}">
                <a16:creationId xmlns:a16="http://schemas.microsoft.com/office/drawing/2014/main" id="{C3CC2446-7C0F-4D28-B4CF-CA4BDD6C10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51A172CC-D510-48D1-8DE5-BBA684D0A85C}"/>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5" name="Footer Placeholder 4">
            <a:extLst>
              <a:ext uri="{FF2B5EF4-FFF2-40B4-BE49-F238E27FC236}">
                <a16:creationId xmlns:a16="http://schemas.microsoft.com/office/drawing/2014/main" id="{3DCC9F56-E4F8-44B2-84A0-7ECF87F701A4}"/>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74B791EE-EB9F-48D8-9214-D46DAE6F28E0}"/>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42465591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0"/>
        <p:cNvGrpSpPr/>
        <p:nvPr/>
      </p:nvGrpSpPr>
      <p:grpSpPr>
        <a:xfrm>
          <a:off x="0" y="0"/>
          <a:ext cx="0" cy="0"/>
          <a:chOff x="0" y="0"/>
          <a:chExt cx="0" cy="0"/>
        </a:xfrm>
      </p:grpSpPr>
      <p:sp>
        <p:nvSpPr>
          <p:cNvPr id="411" name="Google Shape;411;p10"/>
          <p:cNvSpPr/>
          <p:nvPr/>
        </p:nvSpPr>
        <p:spPr>
          <a:xfrm>
            <a:off x="15667" y="-167"/>
            <a:ext cx="12192000" cy="6858000"/>
          </a:xfrm>
          <a:prstGeom prst="rect">
            <a:avLst/>
          </a:prstGeom>
          <a:solidFill>
            <a:srgbClr val="FFFFFF">
              <a:alpha val="343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2" name="Google Shape;412;p10"/>
          <p:cNvSpPr txBox="1">
            <a:spLocks noGrp="1"/>
          </p:cNvSpPr>
          <p:nvPr>
            <p:ph type="title"/>
          </p:nvPr>
        </p:nvSpPr>
        <p:spPr>
          <a:xfrm>
            <a:off x="7825833" y="1990800"/>
            <a:ext cx="3415200" cy="2876400"/>
          </a:xfrm>
          <a:prstGeom prst="rect">
            <a:avLst/>
          </a:prstGeom>
        </p:spPr>
        <p:txBody>
          <a:bodyPr spcFirstLastPara="1" wrap="square" lIns="91425" tIns="91425" rIns="91425" bIns="91425" anchor="t" anchorCtr="0">
            <a:noAutofit/>
          </a:bodyPr>
          <a:lstStyle>
            <a:lvl1pPr lvl="0" algn="r">
              <a:spcBef>
                <a:spcPts val="0"/>
              </a:spcBef>
              <a:spcAft>
                <a:spcPts val="0"/>
              </a:spcAft>
              <a:buSzPts val="3200"/>
              <a:buNone/>
              <a:defRPr/>
            </a:lvl1pPr>
            <a:lvl2pPr lvl="1">
              <a:spcBef>
                <a:spcPts val="0"/>
              </a:spcBef>
              <a:spcAft>
                <a:spcPts val="0"/>
              </a:spcAft>
              <a:buSzPts val="3200"/>
              <a:buNone/>
              <a:defRPr>
                <a:latin typeface="Open Sans"/>
                <a:ea typeface="Open Sans"/>
                <a:cs typeface="Open Sans"/>
                <a:sym typeface="Open Sans"/>
              </a:defRPr>
            </a:lvl2pPr>
            <a:lvl3pPr lvl="2">
              <a:spcBef>
                <a:spcPts val="0"/>
              </a:spcBef>
              <a:spcAft>
                <a:spcPts val="0"/>
              </a:spcAft>
              <a:buSzPts val="3200"/>
              <a:buNone/>
              <a:defRPr>
                <a:latin typeface="Open Sans"/>
                <a:ea typeface="Open Sans"/>
                <a:cs typeface="Open Sans"/>
                <a:sym typeface="Open Sans"/>
              </a:defRPr>
            </a:lvl3pPr>
            <a:lvl4pPr lvl="3">
              <a:spcBef>
                <a:spcPts val="0"/>
              </a:spcBef>
              <a:spcAft>
                <a:spcPts val="0"/>
              </a:spcAft>
              <a:buSzPts val="3200"/>
              <a:buNone/>
              <a:defRPr>
                <a:latin typeface="Open Sans"/>
                <a:ea typeface="Open Sans"/>
                <a:cs typeface="Open Sans"/>
                <a:sym typeface="Open Sans"/>
              </a:defRPr>
            </a:lvl4pPr>
            <a:lvl5pPr lvl="4">
              <a:spcBef>
                <a:spcPts val="0"/>
              </a:spcBef>
              <a:spcAft>
                <a:spcPts val="0"/>
              </a:spcAft>
              <a:buSzPts val="3200"/>
              <a:buNone/>
              <a:defRPr>
                <a:latin typeface="Open Sans"/>
                <a:ea typeface="Open Sans"/>
                <a:cs typeface="Open Sans"/>
                <a:sym typeface="Open Sans"/>
              </a:defRPr>
            </a:lvl5pPr>
            <a:lvl6pPr lvl="5">
              <a:spcBef>
                <a:spcPts val="0"/>
              </a:spcBef>
              <a:spcAft>
                <a:spcPts val="0"/>
              </a:spcAft>
              <a:buSzPts val="3200"/>
              <a:buNone/>
              <a:defRPr>
                <a:latin typeface="Open Sans"/>
                <a:ea typeface="Open Sans"/>
                <a:cs typeface="Open Sans"/>
                <a:sym typeface="Open Sans"/>
              </a:defRPr>
            </a:lvl6pPr>
            <a:lvl7pPr lvl="6">
              <a:spcBef>
                <a:spcPts val="0"/>
              </a:spcBef>
              <a:spcAft>
                <a:spcPts val="0"/>
              </a:spcAft>
              <a:buSzPts val="3200"/>
              <a:buNone/>
              <a:defRPr>
                <a:latin typeface="Open Sans"/>
                <a:ea typeface="Open Sans"/>
                <a:cs typeface="Open Sans"/>
                <a:sym typeface="Open Sans"/>
              </a:defRPr>
            </a:lvl7pPr>
            <a:lvl8pPr lvl="7">
              <a:spcBef>
                <a:spcPts val="0"/>
              </a:spcBef>
              <a:spcAft>
                <a:spcPts val="0"/>
              </a:spcAft>
              <a:buSzPts val="3200"/>
              <a:buNone/>
              <a:defRPr>
                <a:latin typeface="Open Sans"/>
                <a:ea typeface="Open Sans"/>
                <a:cs typeface="Open Sans"/>
                <a:sym typeface="Open Sans"/>
              </a:defRPr>
            </a:lvl8pPr>
            <a:lvl9pPr lvl="8">
              <a:spcBef>
                <a:spcPts val="0"/>
              </a:spcBef>
              <a:spcAft>
                <a:spcPts val="0"/>
              </a:spcAft>
              <a:buSzPts val="3200"/>
              <a:buNone/>
              <a:defRPr>
                <a:latin typeface="Open Sans"/>
                <a:ea typeface="Open Sans"/>
                <a:cs typeface="Open Sans"/>
                <a:sym typeface="Open Sans"/>
              </a:defRPr>
            </a:lvl9pPr>
          </a:lstStyle>
          <a:p>
            <a:endParaRPr/>
          </a:p>
        </p:txBody>
      </p:sp>
      <p:pic>
        <p:nvPicPr>
          <p:cNvPr id="413" name="Google Shape;413;p10"/>
          <p:cNvPicPr preferRelativeResize="0"/>
          <p:nvPr/>
        </p:nvPicPr>
        <p:blipFill rotWithShape="1">
          <a:blip r:embed="rId2">
            <a:alphaModFix amt="62000"/>
          </a:blip>
          <a:srcRect l="32658" t="31809" r="33491" b="19752"/>
          <a:stretch/>
        </p:blipFill>
        <p:spPr>
          <a:xfrm>
            <a:off x="4636700" y="4784833"/>
            <a:ext cx="4493235" cy="3616467"/>
          </a:xfrm>
          <a:prstGeom prst="rect">
            <a:avLst/>
          </a:prstGeom>
          <a:noFill/>
          <a:ln>
            <a:noFill/>
          </a:ln>
        </p:spPr>
      </p:pic>
      <p:sp>
        <p:nvSpPr>
          <p:cNvPr id="414" name="Google Shape;414;p10"/>
          <p:cNvSpPr/>
          <p:nvPr/>
        </p:nvSpPr>
        <p:spPr>
          <a:xfrm rot="-10592463" flipH="1">
            <a:off x="1043865" y="-199145"/>
            <a:ext cx="960552" cy="4479345"/>
          </a:xfrm>
          <a:custGeom>
            <a:avLst/>
            <a:gdLst/>
            <a:ahLst/>
            <a:cxnLst/>
            <a:rect l="l" t="t" r="r" b="b"/>
            <a:pathLst>
              <a:path w="6297" h="81945" extrusionOk="0">
                <a:moveTo>
                  <a:pt x="6180" y="1"/>
                </a:moveTo>
                <a:cubicBezTo>
                  <a:pt x="6157" y="1"/>
                  <a:pt x="6134" y="12"/>
                  <a:pt x="6120" y="41"/>
                </a:cubicBezTo>
                <a:cubicBezTo>
                  <a:pt x="4810" y="2327"/>
                  <a:pt x="3608" y="4672"/>
                  <a:pt x="2513" y="7065"/>
                </a:cubicBezTo>
                <a:cubicBezTo>
                  <a:pt x="1989" y="8220"/>
                  <a:pt x="1477" y="9387"/>
                  <a:pt x="989" y="10554"/>
                </a:cubicBezTo>
                <a:cubicBezTo>
                  <a:pt x="536" y="11673"/>
                  <a:pt x="0" y="12828"/>
                  <a:pt x="119" y="14066"/>
                </a:cubicBezTo>
                <a:cubicBezTo>
                  <a:pt x="167" y="14673"/>
                  <a:pt x="346" y="15269"/>
                  <a:pt x="512" y="15864"/>
                </a:cubicBezTo>
                <a:cubicBezTo>
                  <a:pt x="679" y="16483"/>
                  <a:pt x="822" y="17126"/>
                  <a:pt x="929" y="17757"/>
                </a:cubicBezTo>
                <a:cubicBezTo>
                  <a:pt x="1155" y="19102"/>
                  <a:pt x="1262" y="20472"/>
                  <a:pt x="1334" y="21841"/>
                </a:cubicBezTo>
                <a:cubicBezTo>
                  <a:pt x="1477" y="24579"/>
                  <a:pt x="1548" y="27306"/>
                  <a:pt x="1501" y="30044"/>
                </a:cubicBezTo>
                <a:cubicBezTo>
                  <a:pt x="1405" y="35557"/>
                  <a:pt x="1036" y="41069"/>
                  <a:pt x="1000" y="46582"/>
                </a:cubicBezTo>
                <a:cubicBezTo>
                  <a:pt x="965" y="52095"/>
                  <a:pt x="1120" y="57607"/>
                  <a:pt x="1179" y="63120"/>
                </a:cubicBezTo>
                <a:cubicBezTo>
                  <a:pt x="1239" y="68632"/>
                  <a:pt x="1322" y="74133"/>
                  <a:pt x="1072" y="79646"/>
                </a:cubicBezTo>
                <a:cubicBezTo>
                  <a:pt x="1036" y="80348"/>
                  <a:pt x="1000" y="81050"/>
                  <a:pt x="965" y="81753"/>
                </a:cubicBezTo>
                <a:cubicBezTo>
                  <a:pt x="959" y="81882"/>
                  <a:pt x="1052" y="81945"/>
                  <a:pt x="1150" y="81945"/>
                </a:cubicBezTo>
                <a:cubicBezTo>
                  <a:pt x="1251" y="81945"/>
                  <a:pt x="1357" y="81879"/>
                  <a:pt x="1370" y="81753"/>
                </a:cubicBezTo>
                <a:cubicBezTo>
                  <a:pt x="1846" y="76288"/>
                  <a:pt x="1739" y="70775"/>
                  <a:pt x="1596" y="65310"/>
                </a:cubicBezTo>
                <a:cubicBezTo>
                  <a:pt x="1453" y="59845"/>
                  <a:pt x="1108" y="54392"/>
                  <a:pt x="1072" y="48927"/>
                </a:cubicBezTo>
                <a:cubicBezTo>
                  <a:pt x="1036" y="43439"/>
                  <a:pt x="1322" y="37962"/>
                  <a:pt x="1524" y="32473"/>
                </a:cubicBezTo>
                <a:cubicBezTo>
                  <a:pt x="1631" y="29747"/>
                  <a:pt x="1715" y="27020"/>
                  <a:pt x="1703" y="24293"/>
                </a:cubicBezTo>
                <a:cubicBezTo>
                  <a:pt x="1703" y="21698"/>
                  <a:pt x="1560" y="19079"/>
                  <a:pt x="917" y="16543"/>
                </a:cubicBezTo>
                <a:cubicBezTo>
                  <a:pt x="584" y="15209"/>
                  <a:pt x="72" y="13947"/>
                  <a:pt x="453" y="12566"/>
                </a:cubicBezTo>
                <a:cubicBezTo>
                  <a:pt x="786" y="11316"/>
                  <a:pt x="1381" y="10113"/>
                  <a:pt x="1905" y="8923"/>
                </a:cubicBezTo>
                <a:cubicBezTo>
                  <a:pt x="2953" y="6517"/>
                  <a:pt x="4096" y="4148"/>
                  <a:pt x="5334" y="1826"/>
                </a:cubicBezTo>
                <a:cubicBezTo>
                  <a:pt x="5644" y="1255"/>
                  <a:pt x="5953" y="695"/>
                  <a:pt x="6263" y="124"/>
                </a:cubicBezTo>
                <a:cubicBezTo>
                  <a:pt x="6296" y="65"/>
                  <a:pt x="6236" y="1"/>
                  <a:pt x="6180"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15" name="Google Shape;415;p10"/>
          <p:cNvGrpSpPr/>
          <p:nvPr/>
        </p:nvGrpSpPr>
        <p:grpSpPr>
          <a:xfrm rot="-9821362">
            <a:off x="6713920" y="4272096"/>
            <a:ext cx="1721725" cy="2733403"/>
            <a:chOff x="7367875" y="1269475"/>
            <a:chExt cx="1291501" cy="2050379"/>
          </a:xfrm>
        </p:grpSpPr>
        <p:sp>
          <p:nvSpPr>
            <p:cNvPr id="416" name="Google Shape;416;p10"/>
            <p:cNvSpPr/>
            <p:nvPr/>
          </p:nvSpPr>
          <p:spPr>
            <a:xfrm rot="10800000" flipH="1">
              <a:off x="7594242" y="1338923"/>
              <a:ext cx="73405" cy="57581"/>
            </a:xfrm>
            <a:custGeom>
              <a:avLst/>
              <a:gdLst/>
              <a:ahLst/>
              <a:cxnLst/>
              <a:rect l="l" t="t" r="r" b="b"/>
              <a:pathLst>
                <a:path w="668" h="524" extrusionOk="0">
                  <a:moveTo>
                    <a:pt x="334" y="0"/>
                  </a:moveTo>
                  <a:cubicBezTo>
                    <a:pt x="0" y="0"/>
                    <a:pt x="0" y="524"/>
                    <a:pt x="334" y="524"/>
                  </a:cubicBezTo>
                  <a:cubicBezTo>
                    <a:pt x="667" y="524"/>
                    <a:pt x="667" y="0"/>
                    <a:pt x="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0"/>
            <p:cNvSpPr/>
            <p:nvPr/>
          </p:nvSpPr>
          <p:spPr>
            <a:xfrm rot="10800000" flipH="1">
              <a:off x="7663580" y="1558697"/>
              <a:ext cx="57691" cy="44614"/>
            </a:xfrm>
            <a:custGeom>
              <a:avLst/>
              <a:gdLst/>
              <a:ahLst/>
              <a:cxnLst/>
              <a:rect l="l" t="t" r="r" b="b"/>
              <a:pathLst>
                <a:path w="525" h="406" extrusionOk="0">
                  <a:moveTo>
                    <a:pt x="262" y="1"/>
                  </a:moveTo>
                  <a:cubicBezTo>
                    <a:pt x="0" y="1"/>
                    <a:pt x="0" y="406"/>
                    <a:pt x="262" y="406"/>
                  </a:cubicBezTo>
                  <a:cubicBezTo>
                    <a:pt x="524" y="406"/>
                    <a:pt x="524" y="1"/>
                    <a:pt x="2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0"/>
            <p:cNvSpPr/>
            <p:nvPr/>
          </p:nvSpPr>
          <p:spPr>
            <a:xfrm rot="10800000" flipH="1">
              <a:off x="7519629" y="1491996"/>
              <a:ext cx="70768" cy="53735"/>
            </a:xfrm>
            <a:custGeom>
              <a:avLst/>
              <a:gdLst/>
              <a:ahLst/>
              <a:cxnLst/>
              <a:rect l="l" t="t" r="r" b="b"/>
              <a:pathLst>
                <a:path w="644" h="489" extrusionOk="0">
                  <a:moveTo>
                    <a:pt x="322" y="1"/>
                  </a:moveTo>
                  <a:cubicBezTo>
                    <a:pt x="1" y="1"/>
                    <a:pt x="1" y="489"/>
                    <a:pt x="322" y="489"/>
                  </a:cubicBezTo>
                  <a:cubicBezTo>
                    <a:pt x="644" y="489"/>
                    <a:pt x="644" y="1"/>
                    <a:pt x="3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0"/>
            <p:cNvSpPr/>
            <p:nvPr/>
          </p:nvSpPr>
          <p:spPr>
            <a:xfrm rot="10800000" flipH="1">
              <a:off x="7765665" y="1448810"/>
              <a:ext cx="74614" cy="57691"/>
            </a:xfrm>
            <a:custGeom>
              <a:avLst/>
              <a:gdLst/>
              <a:ahLst/>
              <a:cxnLst/>
              <a:rect l="l" t="t" r="r" b="b"/>
              <a:pathLst>
                <a:path w="679" h="525" extrusionOk="0">
                  <a:moveTo>
                    <a:pt x="345" y="1"/>
                  </a:moveTo>
                  <a:cubicBezTo>
                    <a:pt x="0" y="1"/>
                    <a:pt x="0" y="525"/>
                    <a:pt x="345" y="525"/>
                  </a:cubicBezTo>
                  <a:cubicBezTo>
                    <a:pt x="679" y="525"/>
                    <a:pt x="679" y="1"/>
                    <a:pt x="3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0"/>
            <p:cNvSpPr/>
            <p:nvPr/>
          </p:nvSpPr>
          <p:spPr>
            <a:xfrm rot="10800000" flipH="1">
              <a:off x="7646548" y="1736604"/>
              <a:ext cx="78679" cy="60328"/>
            </a:xfrm>
            <a:custGeom>
              <a:avLst/>
              <a:gdLst/>
              <a:ahLst/>
              <a:cxnLst/>
              <a:rect l="l" t="t" r="r" b="b"/>
              <a:pathLst>
                <a:path w="716" h="549" extrusionOk="0">
                  <a:moveTo>
                    <a:pt x="358" y="1"/>
                  </a:moveTo>
                  <a:cubicBezTo>
                    <a:pt x="1" y="1"/>
                    <a:pt x="1" y="549"/>
                    <a:pt x="358" y="549"/>
                  </a:cubicBezTo>
                  <a:cubicBezTo>
                    <a:pt x="715" y="549"/>
                    <a:pt x="715" y="1"/>
                    <a:pt x="3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0"/>
            <p:cNvSpPr/>
            <p:nvPr/>
          </p:nvSpPr>
          <p:spPr>
            <a:xfrm rot="10800000" flipH="1">
              <a:off x="7553694" y="1705177"/>
              <a:ext cx="17142" cy="13187"/>
            </a:xfrm>
            <a:custGeom>
              <a:avLst/>
              <a:gdLst/>
              <a:ahLst/>
              <a:cxnLst/>
              <a:rect l="l" t="t" r="r" b="b"/>
              <a:pathLst>
                <a:path w="156" h="120" extrusionOk="0">
                  <a:moveTo>
                    <a:pt x="72" y="0"/>
                  </a:moveTo>
                  <a:cubicBezTo>
                    <a:pt x="0" y="0"/>
                    <a:pt x="0" y="119"/>
                    <a:pt x="72" y="119"/>
                  </a:cubicBezTo>
                  <a:cubicBezTo>
                    <a:pt x="155" y="119"/>
                    <a:pt x="155" y="0"/>
                    <a:pt x="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0"/>
            <p:cNvSpPr/>
            <p:nvPr/>
          </p:nvSpPr>
          <p:spPr>
            <a:xfrm rot="10800000" flipH="1">
              <a:off x="7807532" y="1682979"/>
              <a:ext cx="73295" cy="56372"/>
            </a:xfrm>
            <a:custGeom>
              <a:avLst/>
              <a:gdLst/>
              <a:ahLst/>
              <a:cxnLst/>
              <a:rect l="l" t="t" r="r" b="b"/>
              <a:pathLst>
                <a:path w="667" h="513" extrusionOk="0">
                  <a:moveTo>
                    <a:pt x="334" y="1"/>
                  </a:moveTo>
                  <a:cubicBezTo>
                    <a:pt x="0" y="1"/>
                    <a:pt x="0" y="513"/>
                    <a:pt x="334" y="513"/>
                  </a:cubicBezTo>
                  <a:cubicBezTo>
                    <a:pt x="667" y="513"/>
                    <a:pt x="667"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0"/>
            <p:cNvSpPr/>
            <p:nvPr/>
          </p:nvSpPr>
          <p:spPr>
            <a:xfrm rot="10800000" flipH="1">
              <a:off x="7480399" y="1820338"/>
              <a:ext cx="108679" cy="85163"/>
            </a:xfrm>
            <a:custGeom>
              <a:avLst/>
              <a:gdLst/>
              <a:ahLst/>
              <a:cxnLst/>
              <a:rect l="l" t="t" r="r" b="b"/>
              <a:pathLst>
                <a:path w="989" h="775" extrusionOk="0">
                  <a:moveTo>
                    <a:pt x="489" y="1"/>
                  </a:moveTo>
                  <a:cubicBezTo>
                    <a:pt x="1" y="1"/>
                    <a:pt x="1" y="775"/>
                    <a:pt x="489" y="775"/>
                  </a:cubicBezTo>
                  <a:cubicBezTo>
                    <a:pt x="989" y="775"/>
                    <a:pt x="989" y="1"/>
                    <a:pt x="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0"/>
            <p:cNvSpPr/>
            <p:nvPr/>
          </p:nvSpPr>
          <p:spPr>
            <a:xfrm rot="10800000" flipH="1">
              <a:off x="7747314" y="1936818"/>
              <a:ext cx="111316" cy="86372"/>
            </a:xfrm>
            <a:custGeom>
              <a:avLst/>
              <a:gdLst/>
              <a:ahLst/>
              <a:cxnLst/>
              <a:rect l="l" t="t" r="r" b="b"/>
              <a:pathLst>
                <a:path w="1013" h="786" extrusionOk="0">
                  <a:moveTo>
                    <a:pt x="512" y="0"/>
                  </a:moveTo>
                  <a:cubicBezTo>
                    <a:pt x="0" y="0"/>
                    <a:pt x="0" y="786"/>
                    <a:pt x="512" y="786"/>
                  </a:cubicBezTo>
                  <a:cubicBezTo>
                    <a:pt x="1013" y="786"/>
                    <a:pt x="1013" y="0"/>
                    <a:pt x="51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0"/>
            <p:cNvSpPr/>
            <p:nvPr/>
          </p:nvSpPr>
          <p:spPr>
            <a:xfrm rot="10800000" flipH="1">
              <a:off x="7411061" y="1673859"/>
              <a:ext cx="81207" cy="62856"/>
            </a:xfrm>
            <a:custGeom>
              <a:avLst/>
              <a:gdLst/>
              <a:ahLst/>
              <a:cxnLst/>
              <a:rect l="l" t="t" r="r" b="b"/>
              <a:pathLst>
                <a:path w="739" h="572" extrusionOk="0">
                  <a:moveTo>
                    <a:pt x="370" y="1"/>
                  </a:moveTo>
                  <a:cubicBezTo>
                    <a:pt x="1" y="1"/>
                    <a:pt x="1" y="572"/>
                    <a:pt x="370" y="572"/>
                  </a:cubicBezTo>
                  <a:cubicBezTo>
                    <a:pt x="739" y="572"/>
                    <a:pt x="739" y="1"/>
                    <a:pt x="3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0"/>
            <p:cNvSpPr/>
            <p:nvPr/>
          </p:nvSpPr>
          <p:spPr>
            <a:xfrm rot="10800000" flipH="1">
              <a:off x="7367875" y="1379472"/>
              <a:ext cx="57691" cy="44504"/>
            </a:xfrm>
            <a:custGeom>
              <a:avLst/>
              <a:gdLst/>
              <a:ahLst/>
              <a:cxnLst/>
              <a:rect l="l" t="t" r="r" b="b"/>
              <a:pathLst>
                <a:path w="525" h="405" extrusionOk="0">
                  <a:moveTo>
                    <a:pt x="263" y="0"/>
                  </a:moveTo>
                  <a:cubicBezTo>
                    <a:pt x="1" y="0"/>
                    <a:pt x="1" y="405"/>
                    <a:pt x="263" y="405"/>
                  </a:cubicBezTo>
                  <a:cubicBezTo>
                    <a:pt x="525" y="405"/>
                    <a:pt x="525" y="0"/>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0"/>
            <p:cNvSpPr/>
            <p:nvPr/>
          </p:nvSpPr>
          <p:spPr>
            <a:xfrm rot="10800000" flipH="1">
              <a:off x="7844125" y="1545621"/>
              <a:ext cx="59010" cy="56372"/>
            </a:xfrm>
            <a:custGeom>
              <a:avLst/>
              <a:gdLst/>
              <a:ahLst/>
              <a:cxnLst/>
              <a:rect l="l" t="t" r="r" b="b"/>
              <a:pathLst>
                <a:path w="537" h="513" extrusionOk="0">
                  <a:moveTo>
                    <a:pt x="251" y="1"/>
                  </a:moveTo>
                  <a:cubicBezTo>
                    <a:pt x="203" y="1"/>
                    <a:pt x="167" y="13"/>
                    <a:pt x="120" y="37"/>
                  </a:cubicBezTo>
                  <a:cubicBezTo>
                    <a:pt x="84" y="60"/>
                    <a:pt x="60" y="84"/>
                    <a:pt x="36" y="132"/>
                  </a:cubicBezTo>
                  <a:cubicBezTo>
                    <a:pt x="12" y="168"/>
                    <a:pt x="1" y="215"/>
                    <a:pt x="1" y="251"/>
                  </a:cubicBezTo>
                  <a:cubicBezTo>
                    <a:pt x="1" y="298"/>
                    <a:pt x="12" y="346"/>
                    <a:pt x="36" y="382"/>
                  </a:cubicBezTo>
                  <a:cubicBezTo>
                    <a:pt x="60" y="418"/>
                    <a:pt x="84" y="453"/>
                    <a:pt x="120" y="477"/>
                  </a:cubicBezTo>
                  <a:cubicBezTo>
                    <a:pt x="167" y="501"/>
                    <a:pt x="203" y="513"/>
                    <a:pt x="251" y="513"/>
                  </a:cubicBezTo>
                  <a:cubicBezTo>
                    <a:pt x="298" y="513"/>
                    <a:pt x="334" y="501"/>
                    <a:pt x="382" y="477"/>
                  </a:cubicBezTo>
                  <a:cubicBezTo>
                    <a:pt x="393" y="465"/>
                    <a:pt x="417" y="453"/>
                    <a:pt x="429" y="453"/>
                  </a:cubicBezTo>
                  <a:cubicBezTo>
                    <a:pt x="465" y="429"/>
                    <a:pt x="489" y="406"/>
                    <a:pt x="513" y="370"/>
                  </a:cubicBezTo>
                  <a:cubicBezTo>
                    <a:pt x="524" y="334"/>
                    <a:pt x="536" y="298"/>
                    <a:pt x="536" y="263"/>
                  </a:cubicBezTo>
                  <a:cubicBezTo>
                    <a:pt x="536" y="215"/>
                    <a:pt x="524" y="179"/>
                    <a:pt x="513" y="144"/>
                  </a:cubicBezTo>
                  <a:cubicBezTo>
                    <a:pt x="489" y="108"/>
                    <a:pt x="465" y="84"/>
                    <a:pt x="429" y="60"/>
                  </a:cubicBezTo>
                  <a:cubicBezTo>
                    <a:pt x="417" y="48"/>
                    <a:pt x="393" y="48"/>
                    <a:pt x="382" y="37"/>
                  </a:cubicBezTo>
                  <a:cubicBezTo>
                    <a:pt x="334" y="13"/>
                    <a:pt x="298" y="1"/>
                    <a:pt x="2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0"/>
            <p:cNvSpPr/>
            <p:nvPr/>
          </p:nvSpPr>
          <p:spPr>
            <a:xfrm rot="10800000" flipH="1">
              <a:off x="7925221" y="1761438"/>
              <a:ext cx="85163" cy="65603"/>
            </a:xfrm>
            <a:custGeom>
              <a:avLst/>
              <a:gdLst/>
              <a:ahLst/>
              <a:cxnLst/>
              <a:rect l="l" t="t" r="r" b="b"/>
              <a:pathLst>
                <a:path w="775" h="597" extrusionOk="0">
                  <a:moveTo>
                    <a:pt x="394" y="1"/>
                  </a:moveTo>
                  <a:cubicBezTo>
                    <a:pt x="1" y="1"/>
                    <a:pt x="1" y="596"/>
                    <a:pt x="394" y="596"/>
                  </a:cubicBezTo>
                  <a:cubicBezTo>
                    <a:pt x="775" y="596"/>
                    <a:pt x="775" y="1"/>
                    <a:pt x="3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0"/>
            <p:cNvSpPr/>
            <p:nvPr/>
          </p:nvSpPr>
          <p:spPr>
            <a:xfrm rot="10800000" flipH="1">
              <a:off x="8045657" y="1425185"/>
              <a:ext cx="79888" cy="62966"/>
            </a:xfrm>
            <a:custGeom>
              <a:avLst/>
              <a:gdLst/>
              <a:ahLst/>
              <a:cxnLst/>
              <a:rect l="l" t="t" r="r" b="b"/>
              <a:pathLst>
                <a:path w="727" h="573" extrusionOk="0">
                  <a:moveTo>
                    <a:pt x="357" y="1"/>
                  </a:moveTo>
                  <a:cubicBezTo>
                    <a:pt x="0" y="1"/>
                    <a:pt x="0" y="572"/>
                    <a:pt x="357" y="572"/>
                  </a:cubicBezTo>
                  <a:cubicBezTo>
                    <a:pt x="726" y="572"/>
                    <a:pt x="726" y="1"/>
                    <a:pt x="3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0"/>
            <p:cNvSpPr/>
            <p:nvPr/>
          </p:nvSpPr>
          <p:spPr>
            <a:xfrm rot="10800000" flipH="1">
              <a:off x="7812697" y="1269475"/>
              <a:ext cx="76042" cy="59010"/>
            </a:xfrm>
            <a:custGeom>
              <a:avLst/>
              <a:gdLst/>
              <a:ahLst/>
              <a:cxnLst/>
              <a:rect l="l" t="t" r="r" b="b"/>
              <a:pathLst>
                <a:path w="692" h="537" extrusionOk="0">
                  <a:moveTo>
                    <a:pt x="346" y="0"/>
                  </a:moveTo>
                  <a:cubicBezTo>
                    <a:pt x="13" y="12"/>
                    <a:pt x="1" y="536"/>
                    <a:pt x="346" y="536"/>
                  </a:cubicBezTo>
                  <a:cubicBezTo>
                    <a:pt x="691" y="536"/>
                    <a:pt x="691" y="0"/>
                    <a:pt x="3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0"/>
            <p:cNvSpPr/>
            <p:nvPr/>
          </p:nvSpPr>
          <p:spPr>
            <a:xfrm rot="10800000" flipH="1">
              <a:off x="8001153" y="1573092"/>
              <a:ext cx="70768" cy="77251"/>
            </a:xfrm>
            <a:custGeom>
              <a:avLst/>
              <a:gdLst/>
              <a:ahLst/>
              <a:cxnLst/>
              <a:rect l="l" t="t" r="r" b="b"/>
              <a:pathLst>
                <a:path w="644" h="703" extrusionOk="0">
                  <a:moveTo>
                    <a:pt x="322" y="0"/>
                  </a:moveTo>
                  <a:cubicBezTo>
                    <a:pt x="298" y="12"/>
                    <a:pt x="262" y="12"/>
                    <a:pt x="238" y="12"/>
                  </a:cubicBezTo>
                  <a:cubicBezTo>
                    <a:pt x="191" y="36"/>
                    <a:pt x="143" y="60"/>
                    <a:pt x="107" y="96"/>
                  </a:cubicBezTo>
                  <a:cubicBezTo>
                    <a:pt x="84" y="119"/>
                    <a:pt x="72" y="143"/>
                    <a:pt x="48" y="167"/>
                  </a:cubicBezTo>
                  <a:cubicBezTo>
                    <a:pt x="24" y="215"/>
                    <a:pt x="12" y="262"/>
                    <a:pt x="12" y="322"/>
                  </a:cubicBezTo>
                  <a:cubicBezTo>
                    <a:pt x="12" y="346"/>
                    <a:pt x="12" y="358"/>
                    <a:pt x="0" y="381"/>
                  </a:cubicBezTo>
                  <a:cubicBezTo>
                    <a:pt x="0" y="429"/>
                    <a:pt x="12" y="465"/>
                    <a:pt x="36" y="500"/>
                  </a:cubicBezTo>
                  <a:cubicBezTo>
                    <a:pt x="48" y="548"/>
                    <a:pt x="72" y="584"/>
                    <a:pt x="96" y="608"/>
                  </a:cubicBezTo>
                  <a:cubicBezTo>
                    <a:pt x="131" y="643"/>
                    <a:pt x="167" y="667"/>
                    <a:pt x="203" y="679"/>
                  </a:cubicBezTo>
                  <a:cubicBezTo>
                    <a:pt x="238" y="691"/>
                    <a:pt x="286" y="703"/>
                    <a:pt x="322" y="703"/>
                  </a:cubicBezTo>
                  <a:cubicBezTo>
                    <a:pt x="357" y="703"/>
                    <a:pt x="381" y="691"/>
                    <a:pt x="417" y="691"/>
                  </a:cubicBezTo>
                  <a:cubicBezTo>
                    <a:pt x="465" y="679"/>
                    <a:pt x="512" y="643"/>
                    <a:pt x="548" y="608"/>
                  </a:cubicBezTo>
                  <a:cubicBezTo>
                    <a:pt x="572" y="584"/>
                    <a:pt x="584" y="572"/>
                    <a:pt x="608" y="548"/>
                  </a:cubicBezTo>
                  <a:cubicBezTo>
                    <a:pt x="631" y="488"/>
                    <a:pt x="643" y="441"/>
                    <a:pt x="643" y="381"/>
                  </a:cubicBezTo>
                  <a:cubicBezTo>
                    <a:pt x="643" y="358"/>
                    <a:pt x="643" y="346"/>
                    <a:pt x="643" y="322"/>
                  </a:cubicBezTo>
                  <a:cubicBezTo>
                    <a:pt x="643" y="274"/>
                    <a:pt x="631" y="238"/>
                    <a:pt x="619" y="203"/>
                  </a:cubicBezTo>
                  <a:cubicBezTo>
                    <a:pt x="596" y="155"/>
                    <a:pt x="584" y="119"/>
                    <a:pt x="548" y="96"/>
                  </a:cubicBezTo>
                  <a:cubicBezTo>
                    <a:pt x="524" y="60"/>
                    <a:pt x="488" y="48"/>
                    <a:pt x="453" y="36"/>
                  </a:cubicBezTo>
                  <a:cubicBezTo>
                    <a:pt x="405" y="12"/>
                    <a:pt x="369" y="0"/>
                    <a:pt x="3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0"/>
            <p:cNvSpPr/>
            <p:nvPr/>
          </p:nvSpPr>
          <p:spPr>
            <a:xfrm rot="10800000" flipH="1">
              <a:off x="8278507" y="1346726"/>
              <a:ext cx="53735" cy="41977"/>
            </a:xfrm>
            <a:custGeom>
              <a:avLst/>
              <a:gdLst/>
              <a:ahLst/>
              <a:cxnLst/>
              <a:rect l="l" t="t" r="r" b="b"/>
              <a:pathLst>
                <a:path w="489" h="382" extrusionOk="0">
                  <a:moveTo>
                    <a:pt x="250" y="1"/>
                  </a:moveTo>
                  <a:cubicBezTo>
                    <a:pt x="0" y="1"/>
                    <a:pt x="0" y="382"/>
                    <a:pt x="250" y="382"/>
                  </a:cubicBezTo>
                  <a:cubicBezTo>
                    <a:pt x="489" y="382"/>
                    <a:pt x="489" y="1"/>
                    <a:pt x="2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10"/>
            <p:cNvSpPr/>
            <p:nvPr/>
          </p:nvSpPr>
          <p:spPr>
            <a:xfrm rot="10800000" flipH="1">
              <a:off x="8163346" y="1571774"/>
              <a:ext cx="78679" cy="60218"/>
            </a:xfrm>
            <a:custGeom>
              <a:avLst/>
              <a:gdLst/>
              <a:ahLst/>
              <a:cxnLst/>
              <a:rect l="l" t="t" r="r" b="b"/>
              <a:pathLst>
                <a:path w="716" h="548" extrusionOk="0">
                  <a:moveTo>
                    <a:pt x="358" y="0"/>
                  </a:moveTo>
                  <a:cubicBezTo>
                    <a:pt x="1" y="0"/>
                    <a:pt x="1" y="548"/>
                    <a:pt x="358" y="548"/>
                  </a:cubicBezTo>
                  <a:cubicBezTo>
                    <a:pt x="715" y="548"/>
                    <a:pt x="715" y="0"/>
                    <a:pt x="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0"/>
            <p:cNvSpPr/>
            <p:nvPr/>
          </p:nvSpPr>
          <p:spPr>
            <a:xfrm rot="10800000" flipH="1">
              <a:off x="8162027" y="1866161"/>
              <a:ext cx="81207" cy="62856"/>
            </a:xfrm>
            <a:custGeom>
              <a:avLst/>
              <a:gdLst/>
              <a:ahLst/>
              <a:cxnLst/>
              <a:rect l="l" t="t" r="r" b="b"/>
              <a:pathLst>
                <a:path w="739" h="572" extrusionOk="0">
                  <a:moveTo>
                    <a:pt x="370" y="0"/>
                  </a:moveTo>
                  <a:cubicBezTo>
                    <a:pt x="1" y="0"/>
                    <a:pt x="1" y="572"/>
                    <a:pt x="370" y="572"/>
                  </a:cubicBezTo>
                  <a:cubicBezTo>
                    <a:pt x="739" y="572"/>
                    <a:pt x="739" y="0"/>
                    <a:pt x="3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0"/>
            <p:cNvSpPr/>
            <p:nvPr/>
          </p:nvSpPr>
          <p:spPr>
            <a:xfrm rot="10800000" flipH="1">
              <a:off x="7885991" y="1892314"/>
              <a:ext cx="68130" cy="52416"/>
            </a:xfrm>
            <a:custGeom>
              <a:avLst/>
              <a:gdLst/>
              <a:ahLst/>
              <a:cxnLst/>
              <a:rect l="l" t="t" r="r" b="b"/>
              <a:pathLst>
                <a:path w="620" h="477" extrusionOk="0">
                  <a:moveTo>
                    <a:pt x="310" y="0"/>
                  </a:moveTo>
                  <a:cubicBezTo>
                    <a:pt x="1" y="0"/>
                    <a:pt x="1" y="477"/>
                    <a:pt x="310" y="477"/>
                  </a:cubicBezTo>
                  <a:cubicBezTo>
                    <a:pt x="620" y="477"/>
                    <a:pt x="620" y="0"/>
                    <a:pt x="3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0"/>
            <p:cNvSpPr/>
            <p:nvPr/>
          </p:nvSpPr>
          <p:spPr>
            <a:xfrm rot="10800000" flipH="1">
              <a:off x="8049503" y="2084616"/>
              <a:ext cx="85163" cy="65493"/>
            </a:xfrm>
            <a:custGeom>
              <a:avLst/>
              <a:gdLst/>
              <a:ahLst/>
              <a:cxnLst/>
              <a:rect l="l" t="t" r="r" b="b"/>
              <a:pathLst>
                <a:path w="775" h="596" extrusionOk="0">
                  <a:moveTo>
                    <a:pt x="394" y="0"/>
                  </a:moveTo>
                  <a:cubicBezTo>
                    <a:pt x="13" y="0"/>
                    <a:pt x="1" y="595"/>
                    <a:pt x="394" y="595"/>
                  </a:cubicBezTo>
                  <a:cubicBezTo>
                    <a:pt x="775" y="595"/>
                    <a:pt x="775" y="0"/>
                    <a:pt x="3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0"/>
            <p:cNvSpPr/>
            <p:nvPr/>
          </p:nvSpPr>
          <p:spPr>
            <a:xfrm rot="10800000" flipH="1">
              <a:off x="8086205" y="2301752"/>
              <a:ext cx="95602" cy="73405"/>
            </a:xfrm>
            <a:custGeom>
              <a:avLst/>
              <a:gdLst/>
              <a:ahLst/>
              <a:cxnLst/>
              <a:rect l="l" t="t" r="r" b="b"/>
              <a:pathLst>
                <a:path w="870" h="668" extrusionOk="0">
                  <a:moveTo>
                    <a:pt x="429" y="0"/>
                  </a:moveTo>
                  <a:cubicBezTo>
                    <a:pt x="0" y="0"/>
                    <a:pt x="0" y="667"/>
                    <a:pt x="429" y="667"/>
                  </a:cubicBezTo>
                  <a:cubicBezTo>
                    <a:pt x="869" y="667"/>
                    <a:pt x="869" y="0"/>
                    <a:pt x="4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10"/>
            <p:cNvSpPr/>
            <p:nvPr/>
          </p:nvSpPr>
          <p:spPr>
            <a:xfrm rot="10800000" flipH="1">
              <a:off x="7670174" y="2181426"/>
              <a:ext cx="86372" cy="65493"/>
            </a:xfrm>
            <a:custGeom>
              <a:avLst/>
              <a:gdLst/>
              <a:ahLst/>
              <a:cxnLst/>
              <a:rect l="l" t="t" r="r" b="b"/>
              <a:pathLst>
                <a:path w="786" h="596" extrusionOk="0">
                  <a:moveTo>
                    <a:pt x="393" y="0"/>
                  </a:moveTo>
                  <a:cubicBezTo>
                    <a:pt x="0" y="0"/>
                    <a:pt x="0" y="595"/>
                    <a:pt x="393" y="595"/>
                  </a:cubicBezTo>
                  <a:cubicBezTo>
                    <a:pt x="786" y="595"/>
                    <a:pt x="786" y="0"/>
                    <a:pt x="3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10"/>
            <p:cNvSpPr/>
            <p:nvPr/>
          </p:nvSpPr>
          <p:spPr>
            <a:xfrm rot="10800000" flipH="1">
              <a:off x="7484355" y="2085934"/>
              <a:ext cx="45933" cy="35494"/>
            </a:xfrm>
            <a:custGeom>
              <a:avLst/>
              <a:gdLst/>
              <a:ahLst/>
              <a:cxnLst/>
              <a:rect l="l" t="t" r="r" b="b"/>
              <a:pathLst>
                <a:path w="418" h="323" extrusionOk="0">
                  <a:moveTo>
                    <a:pt x="192" y="1"/>
                  </a:moveTo>
                  <a:cubicBezTo>
                    <a:pt x="0" y="1"/>
                    <a:pt x="4" y="323"/>
                    <a:pt x="203" y="323"/>
                  </a:cubicBezTo>
                  <a:cubicBezTo>
                    <a:pt x="417" y="323"/>
                    <a:pt x="417" y="1"/>
                    <a:pt x="203" y="1"/>
                  </a:cubicBezTo>
                  <a:cubicBezTo>
                    <a:pt x="199" y="1"/>
                    <a:pt x="196" y="1"/>
                    <a:pt x="1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0"/>
            <p:cNvSpPr/>
            <p:nvPr/>
          </p:nvSpPr>
          <p:spPr>
            <a:xfrm rot="10800000" flipH="1">
              <a:off x="7791818" y="2617127"/>
              <a:ext cx="64174" cy="48460"/>
            </a:xfrm>
            <a:custGeom>
              <a:avLst/>
              <a:gdLst/>
              <a:ahLst/>
              <a:cxnLst/>
              <a:rect l="l" t="t" r="r" b="b"/>
              <a:pathLst>
                <a:path w="584" h="441" extrusionOk="0">
                  <a:moveTo>
                    <a:pt x="286" y="0"/>
                  </a:moveTo>
                  <a:cubicBezTo>
                    <a:pt x="0" y="0"/>
                    <a:pt x="0" y="441"/>
                    <a:pt x="286" y="441"/>
                  </a:cubicBezTo>
                  <a:cubicBezTo>
                    <a:pt x="584" y="441"/>
                    <a:pt x="584" y="0"/>
                    <a:pt x="2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10"/>
            <p:cNvSpPr/>
            <p:nvPr/>
          </p:nvSpPr>
          <p:spPr>
            <a:xfrm rot="10800000" flipH="1">
              <a:off x="7484355" y="2516361"/>
              <a:ext cx="72086" cy="56372"/>
            </a:xfrm>
            <a:custGeom>
              <a:avLst/>
              <a:gdLst/>
              <a:ahLst/>
              <a:cxnLst/>
              <a:rect l="l" t="t" r="r" b="b"/>
              <a:pathLst>
                <a:path w="656" h="513" extrusionOk="0">
                  <a:moveTo>
                    <a:pt x="334" y="0"/>
                  </a:moveTo>
                  <a:cubicBezTo>
                    <a:pt x="0" y="0"/>
                    <a:pt x="0" y="512"/>
                    <a:pt x="334" y="512"/>
                  </a:cubicBezTo>
                  <a:cubicBezTo>
                    <a:pt x="655" y="512"/>
                    <a:pt x="655" y="0"/>
                    <a:pt x="3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10"/>
            <p:cNvSpPr/>
            <p:nvPr/>
          </p:nvSpPr>
          <p:spPr>
            <a:xfrm rot="10800000" flipH="1">
              <a:off x="7619076" y="2822506"/>
              <a:ext cx="65493" cy="72086"/>
            </a:xfrm>
            <a:custGeom>
              <a:avLst/>
              <a:gdLst/>
              <a:ahLst/>
              <a:cxnLst/>
              <a:rect l="l" t="t" r="r" b="b"/>
              <a:pathLst>
                <a:path w="596" h="656" extrusionOk="0">
                  <a:moveTo>
                    <a:pt x="298" y="0"/>
                  </a:moveTo>
                  <a:cubicBezTo>
                    <a:pt x="263" y="0"/>
                    <a:pt x="239" y="12"/>
                    <a:pt x="215" y="12"/>
                  </a:cubicBezTo>
                  <a:cubicBezTo>
                    <a:pt x="167" y="24"/>
                    <a:pt x="120" y="48"/>
                    <a:pt x="84" y="96"/>
                  </a:cubicBezTo>
                  <a:cubicBezTo>
                    <a:pt x="72" y="108"/>
                    <a:pt x="48" y="131"/>
                    <a:pt x="36" y="155"/>
                  </a:cubicBezTo>
                  <a:cubicBezTo>
                    <a:pt x="13" y="203"/>
                    <a:pt x="1" y="251"/>
                    <a:pt x="1" y="298"/>
                  </a:cubicBezTo>
                  <a:cubicBezTo>
                    <a:pt x="1" y="322"/>
                    <a:pt x="1" y="346"/>
                    <a:pt x="1" y="370"/>
                  </a:cubicBezTo>
                  <a:cubicBezTo>
                    <a:pt x="1" y="405"/>
                    <a:pt x="13" y="441"/>
                    <a:pt x="24" y="477"/>
                  </a:cubicBezTo>
                  <a:cubicBezTo>
                    <a:pt x="36" y="512"/>
                    <a:pt x="60" y="548"/>
                    <a:pt x="84" y="572"/>
                  </a:cubicBezTo>
                  <a:cubicBezTo>
                    <a:pt x="120" y="596"/>
                    <a:pt x="144" y="620"/>
                    <a:pt x="179" y="632"/>
                  </a:cubicBezTo>
                  <a:cubicBezTo>
                    <a:pt x="215" y="655"/>
                    <a:pt x="263" y="655"/>
                    <a:pt x="298" y="655"/>
                  </a:cubicBezTo>
                  <a:cubicBezTo>
                    <a:pt x="322" y="655"/>
                    <a:pt x="346" y="655"/>
                    <a:pt x="382" y="643"/>
                  </a:cubicBezTo>
                  <a:cubicBezTo>
                    <a:pt x="429" y="632"/>
                    <a:pt x="465" y="608"/>
                    <a:pt x="501" y="572"/>
                  </a:cubicBezTo>
                  <a:cubicBezTo>
                    <a:pt x="525" y="548"/>
                    <a:pt x="536" y="536"/>
                    <a:pt x="548" y="512"/>
                  </a:cubicBezTo>
                  <a:cubicBezTo>
                    <a:pt x="572" y="465"/>
                    <a:pt x="584" y="417"/>
                    <a:pt x="584" y="358"/>
                  </a:cubicBezTo>
                  <a:cubicBezTo>
                    <a:pt x="596" y="346"/>
                    <a:pt x="596" y="322"/>
                    <a:pt x="596" y="298"/>
                  </a:cubicBezTo>
                  <a:cubicBezTo>
                    <a:pt x="596" y="262"/>
                    <a:pt x="584" y="227"/>
                    <a:pt x="572" y="191"/>
                  </a:cubicBezTo>
                  <a:cubicBezTo>
                    <a:pt x="560" y="143"/>
                    <a:pt x="536" y="120"/>
                    <a:pt x="501" y="84"/>
                  </a:cubicBezTo>
                  <a:cubicBezTo>
                    <a:pt x="477" y="60"/>
                    <a:pt x="441" y="36"/>
                    <a:pt x="405" y="24"/>
                  </a:cubicBezTo>
                  <a:cubicBezTo>
                    <a:pt x="370" y="12"/>
                    <a:pt x="334" y="0"/>
                    <a:pt x="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10"/>
            <p:cNvSpPr/>
            <p:nvPr/>
          </p:nvSpPr>
          <p:spPr>
            <a:xfrm rot="10800000" flipH="1">
              <a:off x="7435895" y="2839538"/>
              <a:ext cx="73405" cy="57691"/>
            </a:xfrm>
            <a:custGeom>
              <a:avLst/>
              <a:gdLst/>
              <a:ahLst/>
              <a:cxnLst/>
              <a:rect l="l" t="t" r="r" b="b"/>
              <a:pathLst>
                <a:path w="668" h="525" extrusionOk="0">
                  <a:moveTo>
                    <a:pt x="334" y="1"/>
                  </a:moveTo>
                  <a:cubicBezTo>
                    <a:pt x="1" y="1"/>
                    <a:pt x="1" y="525"/>
                    <a:pt x="334" y="525"/>
                  </a:cubicBezTo>
                  <a:cubicBezTo>
                    <a:pt x="668" y="525"/>
                    <a:pt x="668" y="1"/>
                    <a:pt x="3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10"/>
            <p:cNvSpPr/>
            <p:nvPr/>
          </p:nvSpPr>
          <p:spPr>
            <a:xfrm rot="10800000" flipH="1">
              <a:off x="7541936" y="3050191"/>
              <a:ext cx="81207" cy="62856"/>
            </a:xfrm>
            <a:custGeom>
              <a:avLst/>
              <a:gdLst/>
              <a:ahLst/>
              <a:cxnLst/>
              <a:rect l="l" t="t" r="r" b="b"/>
              <a:pathLst>
                <a:path w="739" h="572" extrusionOk="0">
                  <a:moveTo>
                    <a:pt x="369" y="0"/>
                  </a:moveTo>
                  <a:cubicBezTo>
                    <a:pt x="0" y="0"/>
                    <a:pt x="0" y="572"/>
                    <a:pt x="369" y="572"/>
                  </a:cubicBezTo>
                  <a:cubicBezTo>
                    <a:pt x="738" y="572"/>
                    <a:pt x="738" y="0"/>
                    <a:pt x="3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10"/>
            <p:cNvSpPr/>
            <p:nvPr/>
          </p:nvSpPr>
          <p:spPr>
            <a:xfrm rot="10800000" flipH="1">
              <a:off x="7496113" y="3269965"/>
              <a:ext cx="62856" cy="49889"/>
            </a:xfrm>
            <a:custGeom>
              <a:avLst/>
              <a:gdLst/>
              <a:ahLst/>
              <a:cxnLst/>
              <a:rect l="l" t="t" r="r" b="b"/>
              <a:pathLst>
                <a:path w="572" h="454" extrusionOk="0">
                  <a:moveTo>
                    <a:pt x="286" y="1"/>
                  </a:moveTo>
                  <a:cubicBezTo>
                    <a:pt x="0" y="1"/>
                    <a:pt x="0" y="453"/>
                    <a:pt x="286" y="453"/>
                  </a:cubicBezTo>
                  <a:cubicBezTo>
                    <a:pt x="572" y="453"/>
                    <a:pt x="572" y="1"/>
                    <a:pt x="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10"/>
            <p:cNvSpPr/>
            <p:nvPr/>
          </p:nvSpPr>
          <p:spPr>
            <a:xfrm rot="10800000" flipH="1">
              <a:off x="7728963" y="2465373"/>
              <a:ext cx="78679" cy="61537"/>
            </a:xfrm>
            <a:custGeom>
              <a:avLst/>
              <a:gdLst/>
              <a:ahLst/>
              <a:cxnLst/>
              <a:rect l="l" t="t" r="r" b="b"/>
              <a:pathLst>
                <a:path w="716" h="560" extrusionOk="0">
                  <a:moveTo>
                    <a:pt x="358" y="0"/>
                  </a:moveTo>
                  <a:cubicBezTo>
                    <a:pt x="1" y="0"/>
                    <a:pt x="1" y="560"/>
                    <a:pt x="358" y="560"/>
                  </a:cubicBezTo>
                  <a:cubicBezTo>
                    <a:pt x="715" y="560"/>
                    <a:pt x="715" y="0"/>
                    <a:pt x="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10"/>
            <p:cNvSpPr/>
            <p:nvPr/>
          </p:nvSpPr>
          <p:spPr>
            <a:xfrm rot="10800000" flipH="1">
              <a:off x="8571575" y="1430459"/>
              <a:ext cx="87800" cy="66812"/>
            </a:xfrm>
            <a:custGeom>
              <a:avLst/>
              <a:gdLst/>
              <a:ahLst/>
              <a:cxnLst/>
              <a:rect l="l" t="t" r="r" b="b"/>
              <a:pathLst>
                <a:path w="799" h="608" extrusionOk="0">
                  <a:moveTo>
                    <a:pt x="405" y="0"/>
                  </a:moveTo>
                  <a:cubicBezTo>
                    <a:pt x="0" y="0"/>
                    <a:pt x="0" y="608"/>
                    <a:pt x="405" y="608"/>
                  </a:cubicBezTo>
                  <a:cubicBezTo>
                    <a:pt x="798" y="608"/>
                    <a:pt x="798" y="0"/>
                    <a:pt x="4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8" name="Google Shape;448;p10"/>
          <p:cNvGrpSpPr/>
          <p:nvPr/>
        </p:nvGrpSpPr>
        <p:grpSpPr>
          <a:xfrm rot="7318586" flipH="1">
            <a:off x="-328361" y="-383641"/>
            <a:ext cx="1073976" cy="1319353"/>
            <a:chOff x="2199075" y="2670475"/>
            <a:chExt cx="141700" cy="174075"/>
          </a:xfrm>
        </p:grpSpPr>
        <p:sp>
          <p:nvSpPr>
            <p:cNvPr id="449" name="Google Shape;449;p10"/>
            <p:cNvSpPr/>
            <p:nvPr/>
          </p:nvSpPr>
          <p:spPr>
            <a:xfrm>
              <a:off x="2291650" y="2670475"/>
              <a:ext cx="16100" cy="14750"/>
            </a:xfrm>
            <a:custGeom>
              <a:avLst/>
              <a:gdLst/>
              <a:ahLst/>
              <a:cxnLst/>
              <a:rect l="l" t="t" r="r" b="b"/>
              <a:pathLst>
                <a:path w="644" h="590" extrusionOk="0">
                  <a:moveTo>
                    <a:pt x="296" y="0"/>
                  </a:moveTo>
                  <a:cubicBezTo>
                    <a:pt x="271" y="0"/>
                    <a:pt x="244" y="3"/>
                    <a:pt x="215" y="9"/>
                  </a:cubicBezTo>
                  <a:cubicBezTo>
                    <a:pt x="167" y="21"/>
                    <a:pt x="119" y="45"/>
                    <a:pt x="84" y="81"/>
                  </a:cubicBezTo>
                  <a:cubicBezTo>
                    <a:pt x="72" y="105"/>
                    <a:pt x="60" y="128"/>
                    <a:pt x="36" y="140"/>
                  </a:cubicBezTo>
                  <a:cubicBezTo>
                    <a:pt x="12" y="188"/>
                    <a:pt x="0" y="247"/>
                    <a:pt x="0" y="295"/>
                  </a:cubicBezTo>
                  <a:cubicBezTo>
                    <a:pt x="0" y="331"/>
                    <a:pt x="12" y="378"/>
                    <a:pt x="24" y="414"/>
                  </a:cubicBezTo>
                  <a:cubicBezTo>
                    <a:pt x="36" y="450"/>
                    <a:pt x="60" y="474"/>
                    <a:pt x="84" y="509"/>
                  </a:cubicBezTo>
                  <a:cubicBezTo>
                    <a:pt x="119" y="545"/>
                    <a:pt x="167" y="569"/>
                    <a:pt x="215" y="581"/>
                  </a:cubicBezTo>
                  <a:cubicBezTo>
                    <a:pt x="244" y="587"/>
                    <a:pt x="271" y="590"/>
                    <a:pt x="296" y="590"/>
                  </a:cubicBezTo>
                  <a:cubicBezTo>
                    <a:pt x="322" y="590"/>
                    <a:pt x="346" y="587"/>
                    <a:pt x="369" y="581"/>
                  </a:cubicBezTo>
                  <a:lnTo>
                    <a:pt x="381" y="581"/>
                  </a:lnTo>
                  <a:cubicBezTo>
                    <a:pt x="385" y="581"/>
                    <a:pt x="387" y="580"/>
                    <a:pt x="389" y="578"/>
                  </a:cubicBezTo>
                  <a:lnTo>
                    <a:pt x="389" y="578"/>
                  </a:lnTo>
                  <a:cubicBezTo>
                    <a:pt x="418" y="574"/>
                    <a:pt x="447" y="566"/>
                    <a:pt x="465" y="557"/>
                  </a:cubicBezTo>
                  <a:cubicBezTo>
                    <a:pt x="500" y="545"/>
                    <a:pt x="536" y="521"/>
                    <a:pt x="560" y="498"/>
                  </a:cubicBezTo>
                  <a:cubicBezTo>
                    <a:pt x="584" y="474"/>
                    <a:pt x="607" y="438"/>
                    <a:pt x="619" y="402"/>
                  </a:cubicBezTo>
                  <a:cubicBezTo>
                    <a:pt x="631" y="367"/>
                    <a:pt x="643" y="331"/>
                    <a:pt x="643" y="295"/>
                  </a:cubicBezTo>
                  <a:cubicBezTo>
                    <a:pt x="643" y="271"/>
                    <a:pt x="631" y="247"/>
                    <a:pt x="631" y="224"/>
                  </a:cubicBezTo>
                  <a:cubicBezTo>
                    <a:pt x="619" y="176"/>
                    <a:pt x="596" y="128"/>
                    <a:pt x="560" y="93"/>
                  </a:cubicBezTo>
                  <a:cubicBezTo>
                    <a:pt x="536" y="81"/>
                    <a:pt x="524" y="69"/>
                    <a:pt x="500" y="57"/>
                  </a:cubicBezTo>
                  <a:cubicBezTo>
                    <a:pt x="461" y="27"/>
                    <a:pt x="422" y="14"/>
                    <a:pt x="382" y="11"/>
                  </a:cubicBezTo>
                  <a:lnTo>
                    <a:pt x="382" y="11"/>
                  </a:lnTo>
                  <a:cubicBezTo>
                    <a:pt x="382" y="10"/>
                    <a:pt x="382" y="10"/>
                    <a:pt x="381" y="9"/>
                  </a:cubicBezTo>
                  <a:lnTo>
                    <a:pt x="369" y="9"/>
                  </a:lnTo>
                  <a:cubicBezTo>
                    <a:pt x="346" y="3"/>
                    <a:pt x="322" y="0"/>
                    <a:pt x="2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10"/>
            <p:cNvSpPr/>
            <p:nvPr/>
          </p:nvSpPr>
          <p:spPr>
            <a:xfrm>
              <a:off x="2276175" y="2712675"/>
              <a:ext cx="11325" cy="8650"/>
            </a:xfrm>
            <a:custGeom>
              <a:avLst/>
              <a:gdLst/>
              <a:ahLst/>
              <a:cxnLst/>
              <a:rect l="l" t="t" r="r" b="b"/>
              <a:pathLst>
                <a:path w="453" h="346" extrusionOk="0">
                  <a:moveTo>
                    <a:pt x="226" y="0"/>
                  </a:moveTo>
                  <a:cubicBezTo>
                    <a:pt x="0" y="0"/>
                    <a:pt x="0" y="345"/>
                    <a:pt x="226" y="345"/>
                  </a:cubicBezTo>
                  <a:cubicBezTo>
                    <a:pt x="453" y="345"/>
                    <a:pt x="453" y="0"/>
                    <a:pt x="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10"/>
            <p:cNvSpPr/>
            <p:nvPr/>
          </p:nvSpPr>
          <p:spPr>
            <a:xfrm>
              <a:off x="2316650" y="2711175"/>
              <a:ext cx="14900" cy="11625"/>
            </a:xfrm>
            <a:custGeom>
              <a:avLst/>
              <a:gdLst/>
              <a:ahLst/>
              <a:cxnLst/>
              <a:rect l="l" t="t" r="r" b="b"/>
              <a:pathLst>
                <a:path w="596" h="465" extrusionOk="0">
                  <a:moveTo>
                    <a:pt x="298" y="1"/>
                  </a:moveTo>
                  <a:cubicBezTo>
                    <a:pt x="0" y="1"/>
                    <a:pt x="0" y="465"/>
                    <a:pt x="298" y="465"/>
                  </a:cubicBezTo>
                  <a:cubicBezTo>
                    <a:pt x="596" y="465"/>
                    <a:pt x="596" y="1"/>
                    <a:pt x="2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10"/>
            <p:cNvSpPr/>
            <p:nvPr/>
          </p:nvSpPr>
          <p:spPr>
            <a:xfrm>
              <a:off x="2287775" y="2770000"/>
              <a:ext cx="14600" cy="13225"/>
            </a:xfrm>
            <a:custGeom>
              <a:avLst/>
              <a:gdLst/>
              <a:ahLst/>
              <a:cxnLst/>
              <a:rect l="l" t="t" r="r" b="b"/>
              <a:pathLst>
                <a:path w="584" h="529" extrusionOk="0">
                  <a:moveTo>
                    <a:pt x="231" y="0"/>
                  </a:moveTo>
                  <a:cubicBezTo>
                    <a:pt x="207" y="0"/>
                    <a:pt x="184" y="9"/>
                    <a:pt x="167" y="17"/>
                  </a:cubicBezTo>
                  <a:cubicBezTo>
                    <a:pt x="131" y="29"/>
                    <a:pt x="108" y="53"/>
                    <a:pt x="84" y="76"/>
                  </a:cubicBezTo>
                  <a:cubicBezTo>
                    <a:pt x="48" y="100"/>
                    <a:pt x="36" y="124"/>
                    <a:pt x="24" y="160"/>
                  </a:cubicBezTo>
                  <a:cubicBezTo>
                    <a:pt x="12" y="196"/>
                    <a:pt x="0" y="231"/>
                    <a:pt x="0" y="267"/>
                  </a:cubicBezTo>
                  <a:cubicBezTo>
                    <a:pt x="0" y="291"/>
                    <a:pt x="12" y="303"/>
                    <a:pt x="12" y="326"/>
                  </a:cubicBezTo>
                  <a:cubicBezTo>
                    <a:pt x="24" y="374"/>
                    <a:pt x="48" y="410"/>
                    <a:pt x="84" y="446"/>
                  </a:cubicBezTo>
                  <a:lnTo>
                    <a:pt x="131" y="493"/>
                  </a:lnTo>
                  <a:cubicBezTo>
                    <a:pt x="167" y="517"/>
                    <a:pt x="215" y="529"/>
                    <a:pt x="262" y="529"/>
                  </a:cubicBezTo>
                  <a:cubicBezTo>
                    <a:pt x="286" y="517"/>
                    <a:pt x="310" y="517"/>
                    <a:pt x="322" y="517"/>
                  </a:cubicBezTo>
                  <a:cubicBezTo>
                    <a:pt x="358" y="517"/>
                    <a:pt x="393" y="517"/>
                    <a:pt x="429" y="493"/>
                  </a:cubicBezTo>
                  <a:cubicBezTo>
                    <a:pt x="453" y="481"/>
                    <a:pt x="489" y="469"/>
                    <a:pt x="512" y="446"/>
                  </a:cubicBezTo>
                  <a:cubicBezTo>
                    <a:pt x="536" y="422"/>
                    <a:pt x="548" y="386"/>
                    <a:pt x="560" y="362"/>
                  </a:cubicBezTo>
                  <a:cubicBezTo>
                    <a:pt x="572" y="326"/>
                    <a:pt x="584" y="291"/>
                    <a:pt x="584" y="267"/>
                  </a:cubicBezTo>
                  <a:cubicBezTo>
                    <a:pt x="584" y="243"/>
                    <a:pt x="572" y="219"/>
                    <a:pt x="572" y="196"/>
                  </a:cubicBezTo>
                  <a:cubicBezTo>
                    <a:pt x="560" y="148"/>
                    <a:pt x="536" y="112"/>
                    <a:pt x="512" y="76"/>
                  </a:cubicBezTo>
                  <a:cubicBezTo>
                    <a:pt x="489" y="65"/>
                    <a:pt x="477" y="53"/>
                    <a:pt x="453" y="41"/>
                  </a:cubicBezTo>
                  <a:cubicBezTo>
                    <a:pt x="417" y="17"/>
                    <a:pt x="370" y="5"/>
                    <a:pt x="322" y="5"/>
                  </a:cubicBezTo>
                  <a:lnTo>
                    <a:pt x="262" y="5"/>
                  </a:lnTo>
                  <a:cubicBezTo>
                    <a:pt x="252" y="2"/>
                    <a:pt x="241" y="0"/>
                    <a:pt x="2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10"/>
            <p:cNvSpPr/>
            <p:nvPr/>
          </p:nvSpPr>
          <p:spPr>
            <a:xfrm>
              <a:off x="2237475" y="2779825"/>
              <a:ext cx="13700" cy="14425"/>
            </a:xfrm>
            <a:custGeom>
              <a:avLst/>
              <a:gdLst/>
              <a:ahLst/>
              <a:cxnLst/>
              <a:rect l="l" t="t" r="r" b="b"/>
              <a:pathLst>
                <a:path w="548" h="577" extrusionOk="0">
                  <a:moveTo>
                    <a:pt x="298" y="0"/>
                  </a:moveTo>
                  <a:cubicBezTo>
                    <a:pt x="289" y="0"/>
                    <a:pt x="281" y="1"/>
                    <a:pt x="274" y="5"/>
                  </a:cubicBezTo>
                  <a:lnTo>
                    <a:pt x="203" y="5"/>
                  </a:lnTo>
                  <a:cubicBezTo>
                    <a:pt x="179" y="17"/>
                    <a:pt x="167" y="29"/>
                    <a:pt x="143" y="29"/>
                  </a:cubicBezTo>
                  <a:cubicBezTo>
                    <a:pt x="119" y="53"/>
                    <a:pt x="96" y="76"/>
                    <a:pt x="72" y="100"/>
                  </a:cubicBezTo>
                  <a:cubicBezTo>
                    <a:pt x="60" y="124"/>
                    <a:pt x="36" y="148"/>
                    <a:pt x="36" y="184"/>
                  </a:cubicBezTo>
                  <a:cubicBezTo>
                    <a:pt x="24" y="195"/>
                    <a:pt x="24" y="219"/>
                    <a:pt x="12" y="231"/>
                  </a:cubicBezTo>
                  <a:cubicBezTo>
                    <a:pt x="0" y="279"/>
                    <a:pt x="0" y="326"/>
                    <a:pt x="12" y="374"/>
                  </a:cubicBezTo>
                  <a:cubicBezTo>
                    <a:pt x="24" y="422"/>
                    <a:pt x="48" y="469"/>
                    <a:pt x="84" y="493"/>
                  </a:cubicBezTo>
                  <a:cubicBezTo>
                    <a:pt x="96" y="517"/>
                    <a:pt x="119" y="529"/>
                    <a:pt x="131" y="541"/>
                  </a:cubicBezTo>
                  <a:cubicBezTo>
                    <a:pt x="179" y="565"/>
                    <a:pt x="227" y="576"/>
                    <a:pt x="274" y="576"/>
                  </a:cubicBezTo>
                  <a:cubicBezTo>
                    <a:pt x="310" y="576"/>
                    <a:pt x="346" y="576"/>
                    <a:pt x="369" y="553"/>
                  </a:cubicBezTo>
                  <a:cubicBezTo>
                    <a:pt x="405" y="541"/>
                    <a:pt x="441" y="517"/>
                    <a:pt x="465" y="493"/>
                  </a:cubicBezTo>
                  <a:cubicBezTo>
                    <a:pt x="488" y="457"/>
                    <a:pt x="512" y="422"/>
                    <a:pt x="524" y="374"/>
                  </a:cubicBezTo>
                  <a:cubicBezTo>
                    <a:pt x="548" y="326"/>
                    <a:pt x="548" y="279"/>
                    <a:pt x="524" y="231"/>
                  </a:cubicBezTo>
                  <a:cubicBezTo>
                    <a:pt x="524" y="219"/>
                    <a:pt x="512" y="195"/>
                    <a:pt x="512" y="184"/>
                  </a:cubicBezTo>
                  <a:cubicBezTo>
                    <a:pt x="500" y="160"/>
                    <a:pt x="488" y="136"/>
                    <a:pt x="477" y="124"/>
                  </a:cubicBezTo>
                  <a:cubicBezTo>
                    <a:pt x="465" y="88"/>
                    <a:pt x="441" y="64"/>
                    <a:pt x="417" y="53"/>
                  </a:cubicBezTo>
                  <a:cubicBezTo>
                    <a:pt x="405" y="41"/>
                    <a:pt x="381" y="29"/>
                    <a:pt x="369" y="17"/>
                  </a:cubicBezTo>
                  <a:cubicBezTo>
                    <a:pt x="344" y="8"/>
                    <a:pt x="319" y="0"/>
                    <a:pt x="29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10"/>
            <p:cNvSpPr/>
            <p:nvPr/>
          </p:nvSpPr>
          <p:spPr>
            <a:xfrm>
              <a:off x="2276750" y="2743325"/>
              <a:ext cx="14625" cy="13125"/>
            </a:xfrm>
            <a:custGeom>
              <a:avLst/>
              <a:gdLst/>
              <a:ahLst/>
              <a:cxnLst/>
              <a:rect l="l" t="t" r="r" b="b"/>
              <a:pathLst>
                <a:path w="585" h="525" extrusionOk="0">
                  <a:moveTo>
                    <a:pt x="263" y="0"/>
                  </a:moveTo>
                  <a:cubicBezTo>
                    <a:pt x="227" y="0"/>
                    <a:pt x="203" y="12"/>
                    <a:pt x="168" y="24"/>
                  </a:cubicBezTo>
                  <a:cubicBezTo>
                    <a:pt x="132" y="36"/>
                    <a:pt x="108" y="48"/>
                    <a:pt x="84" y="84"/>
                  </a:cubicBezTo>
                  <a:cubicBezTo>
                    <a:pt x="60" y="108"/>
                    <a:pt x="37" y="131"/>
                    <a:pt x="25" y="167"/>
                  </a:cubicBezTo>
                  <a:cubicBezTo>
                    <a:pt x="13" y="191"/>
                    <a:pt x="1" y="227"/>
                    <a:pt x="13" y="262"/>
                  </a:cubicBezTo>
                  <a:cubicBezTo>
                    <a:pt x="13" y="286"/>
                    <a:pt x="13" y="310"/>
                    <a:pt x="13" y="334"/>
                  </a:cubicBezTo>
                  <a:cubicBezTo>
                    <a:pt x="25" y="381"/>
                    <a:pt x="49" y="417"/>
                    <a:pt x="84" y="441"/>
                  </a:cubicBezTo>
                  <a:cubicBezTo>
                    <a:pt x="96" y="465"/>
                    <a:pt x="120" y="477"/>
                    <a:pt x="132" y="489"/>
                  </a:cubicBezTo>
                  <a:cubicBezTo>
                    <a:pt x="180" y="512"/>
                    <a:pt x="215" y="524"/>
                    <a:pt x="263" y="524"/>
                  </a:cubicBezTo>
                  <a:cubicBezTo>
                    <a:pt x="287" y="524"/>
                    <a:pt x="310" y="524"/>
                    <a:pt x="334" y="512"/>
                  </a:cubicBezTo>
                  <a:cubicBezTo>
                    <a:pt x="370" y="512"/>
                    <a:pt x="394" y="512"/>
                    <a:pt x="430" y="489"/>
                  </a:cubicBezTo>
                  <a:cubicBezTo>
                    <a:pt x="453" y="489"/>
                    <a:pt x="489" y="465"/>
                    <a:pt x="513" y="441"/>
                  </a:cubicBezTo>
                  <a:cubicBezTo>
                    <a:pt x="537" y="417"/>
                    <a:pt x="549" y="393"/>
                    <a:pt x="561" y="358"/>
                  </a:cubicBezTo>
                  <a:cubicBezTo>
                    <a:pt x="572" y="334"/>
                    <a:pt x="584" y="298"/>
                    <a:pt x="584" y="262"/>
                  </a:cubicBezTo>
                  <a:lnTo>
                    <a:pt x="572" y="191"/>
                  </a:lnTo>
                  <a:cubicBezTo>
                    <a:pt x="561" y="155"/>
                    <a:pt x="537" y="120"/>
                    <a:pt x="513" y="84"/>
                  </a:cubicBezTo>
                  <a:cubicBezTo>
                    <a:pt x="489" y="72"/>
                    <a:pt x="477" y="60"/>
                    <a:pt x="453" y="36"/>
                  </a:cubicBezTo>
                  <a:cubicBezTo>
                    <a:pt x="418" y="24"/>
                    <a:pt x="370" y="12"/>
                    <a:pt x="334" y="12"/>
                  </a:cubicBezTo>
                  <a:cubicBezTo>
                    <a:pt x="310" y="12"/>
                    <a:pt x="287" y="12"/>
                    <a:pt x="26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10"/>
            <p:cNvSpPr/>
            <p:nvPr/>
          </p:nvSpPr>
          <p:spPr>
            <a:xfrm>
              <a:off x="2235975" y="2760000"/>
              <a:ext cx="10150" cy="8050"/>
            </a:xfrm>
            <a:custGeom>
              <a:avLst/>
              <a:gdLst/>
              <a:ahLst/>
              <a:cxnLst/>
              <a:rect l="l" t="t" r="r" b="b"/>
              <a:pathLst>
                <a:path w="406" h="322" extrusionOk="0">
                  <a:moveTo>
                    <a:pt x="203" y="0"/>
                  </a:moveTo>
                  <a:cubicBezTo>
                    <a:pt x="1" y="0"/>
                    <a:pt x="1" y="322"/>
                    <a:pt x="203" y="322"/>
                  </a:cubicBezTo>
                  <a:cubicBezTo>
                    <a:pt x="406" y="322"/>
                    <a:pt x="406" y="0"/>
                    <a:pt x="2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10"/>
            <p:cNvSpPr/>
            <p:nvPr/>
          </p:nvSpPr>
          <p:spPr>
            <a:xfrm>
              <a:off x="2238650" y="2711475"/>
              <a:ext cx="14325" cy="11050"/>
            </a:xfrm>
            <a:custGeom>
              <a:avLst/>
              <a:gdLst/>
              <a:ahLst/>
              <a:cxnLst/>
              <a:rect l="l" t="t" r="r" b="b"/>
              <a:pathLst>
                <a:path w="573" h="442" extrusionOk="0">
                  <a:moveTo>
                    <a:pt x="287" y="1"/>
                  </a:moveTo>
                  <a:cubicBezTo>
                    <a:pt x="1" y="1"/>
                    <a:pt x="1" y="441"/>
                    <a:pt x="287" y="441"/>
                  </a:cubicBezTo>
                  <a:cubicBezTo>
                    <a:pt x="572" y="441"/>
                    <a:pt x="572" y="1"/>
                    <a:pt x="2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10"/>
            <p:cNvSpPr/>
            <p:nvPr/>
          </p:nvSpPr>
          <p:spPr>
            <a:xfrm>
              <a:off x="2216625" y="2671000"/>
              <a:ext cx="17600" cy="13700"/>
            </a:xfrm>
            <a:custGeom>
              <a:avLst/>
              <a:gdLst/>
              <a:ahLst/>
              <a:cxnLst/>
              <a:rect l="l" t="t" r="r" b="b"/>
              <a:pathLst>
                <a:path w="704" h="548" extrusionOk="0">
                  <a:moveTo>
                    <a:pt x="358" y="0"/>
                  </a:moveTo>
                  <a:cubicBezTo>
                    <a:pt x="1" y="0"/>
                    <a:pt x="1" y="548"/>
                    <a:pt x="358" y="548"/>
                  </a:cubicBezTo>
                  <a:cubicBezTo>
                    <a:pt x="703" y="548"/>
                    <a:pt x="703" y="0"/>
                    <a:pt x="3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10"/>
            <p:cNvSpPr/>
            <p:nvPr/>
          </p:nvSpPr>
          <p:spPr>
            <a:xfrm>
              <a:off x="2199075" y="2721675"/>
              <a:ext cx="14000" cy="12675"/>
            </a:xfrm>
            <a:custGeom>
              <a:avLst/>
              <a:gdLst/>
              <a:ahLst/>
              <a:cxnLst/>
              <a:rect l="l" t="t" r="r" b="b"/>
              <a:pathLst>
                <a:path w="560" h="507" extrusionOk="0">
                  <a:moveTo>
                    <a:pt x="300" y="0"/>
                  </a:moveTo>
                  <a:cubicBezTo>
                    <a:pt x="277" y="0"/>
                    <a:pt x="256" y="3"/>
                    <a:pt x="239" y="9"/>
                  </a:cubicBezTo>
                  <a:cubicBezTo>
                    <a:pt x="227" y="9"/>
                    <a:pt x="215" y="9"/>
                    <a:pt x="203" y="21"/>
                  </a:cubicBezTo>
                  <a:lnTo>
                    <a:pt x="191" y="21"/>
                  </a:lnTo>
                  <a:cubicBezTo>
                    <a:pt x="155" y="21"/>
                    <a:pt x="119" y="57"/>
                    <a:pt x="84" y="81"/>
                  </a:cubicBezTo>
                  <a:cubicBezTo>
                    <a:pt x="84" y="81"/>
                    <a:pt x="72" y="93"/>
                    <a:pt x="72" y="93"/>
                  </a:cubicBezTo>
                  <a:cubicBezTo>
                    <a:pt x="48" y="104"/>
                    <a:pt x="36" y="140"/>
                    <a:pt x="24" y="164"/>
                  </a:cubicBezTo>
                  <a:cubicBezTo>
                    <a:pt x="12" y="188"/>
                    <a:pt x="0" y="224"/>
                    <a:pt x="12" y="247"/>
                  </a:cubicBezTo>
                  <a:cubicBezTo>
                    <a:pt x="12" y="271"/>
                    <a:pt x="12" y="295"/>
                    <a:pt x="12" y="319"/>
                  </a:cubicBezTo>
                  <a:cubicBezTo>
                    <a:pt x="24" y="354"/>
                    <a:pt x="48" y="390"/>
                    <a:pt x="72" y="414"/>
                  </a:cubicBezTo>
                  <a:cubicBezTo>
                    <a:pt x="72" y="426"/>
                    <a:pt x="84" y="426"/>
                    <a:pt x="84" y="426"/>
                  </a:cubicBezTo>
                  <a:cubicBezTo>
                    <a:pt x="96" y="438"/>
                    <a:pt x="119" y="450"/>
                    <a:pt x="131" y="462"/>
                  </a:cubicBezTo>
                  <a:cubicBezTo>
                    <a:pt x="155" y="474"/>
                    <a:pt x="167" y="485"/>
                    <a:pt x="191" y="485"/>
                  </a:cubicBezTo>
                  <a:cubicBezTo>
                    <a:pt x="203" y="485"/>
                    <a:pt x="203" y="497"/>
                    <a:pt x="203" y="497"/>
                  </a:cubicBezTo>
                  <a:lnTo>
                    <a:pt x="239" y="497"/>
                  </a:lnTo>
                  <a:cubicBezTo>
                    <a:pt x="256" y="503"/>
                    <a:pt x="277" y="506"/>
                    <a:pt x="300" y="506"/>
                  </a:cubicBezTo>
                  <a:cubicBezTo>
                    <a:pt x="322" y="506"/>
                    <a:pt x="346" y="503"/>
                    <a:pt x="369" y="497"/>
                  </a:cubicBezTo>
                  <a:cubicBezTo>
                    <a:pt x="417" y="485"/>
                    <a:pt x="453" y="462"/>
                    <a:pt x="477" y="438"/>
                  </a:cubicBezTo>
                  <a:cubicBezTo>
                    <a:pt x="500" y="414"/>
                    <a:pt x="512" y="402"/>
                    <a:pt x="524" y="378"/>
                  </a:cubicBezTo>
                  <a:cubicBezTo>
                    <a:pt x="548" y="343"/>
                    <a:pt x="560" y="295"/>
                    <a:pt x="560" y="259"/>
                  </a:cubicBezTo>
                  <a:cubicBezTo>
                    <a:pt x="560" y="224"/>
                    <a:pt x="548" y="188"/>
                    <a:pt x="536" y="152"/>
                  </a:cubicBezTo>
                  <a:cubicBezTo>
                    <a:pt x="524" y="128"/>
                    <a:pt x="500" y="93"/>
                    <a:pt x="477" y="69"/>
                  </a:cubicBezTo>
                  <a:cubicBezTo>
                    <a:pt x="453" y="45"/>
                    <a:pt x="417" y="21"/>
                    <a:pt x="369" y="9"/>
                  </a:cubicBezTo>
                  <a:cubicBezTo>
                    <a:pt x="346" y="3"/>
                    <a:pt x="322" y="0"/>
                    <a:pt x="3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10"/>
            <p:cNvSpPr/>
            <p:nvPr/>
          </p:nvSpPr>
          <p:spPr>
            <a:xfrm>
              <a:off x="2252650" y="2684100"/>
              <a:ext cx="20575" cy="15800"/>
            </a:xfrm>
            <a:custGeom>
              <a:avLst/>
              <a:gdLst/>
              <a:ahLst/>
              <a:cxnLst/>
              <a:rect l="l" t="t" r="r" b="b"/>
              <a:pathLst>
                <a:path w="823" h="632" extrusionOk="0">
                  <a:moveTo>
                    <a:pt x="417" y="0"/>
                  </a:moveTo>
                  <a:cubicBezTo>
                    <a:pt x="12" y="0"/>
                    <a:pt x="1" y="631"/>
                    <a:pt x="417" y="631"/>
                  </a:cubicBezTo>
                  <a:cubicBezTo>
                    <a:pt x="822" y="631"/>
                    <a:pt x="822" y="0"/>
                    <a:pt x="4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0"/>
            <p:cNvSpPr/>
            <p:nvPr/>
          </p:nvSpPr>
          <p:spPr>
            <a:xfrm>
              <a:off x="2323200" y="2758800"/>
              <a:ext cx="17575" cy="13425"/>
            </a:xfrm>
            <a:custGeom>
              <a:avLst/>
              <a:gdLst/>
              <a:ahLst/>
              <a:cxnLst/>
              <a:rect l="l" t="t" r="r" b="b"/>
              <a:pathLst>
                <a:path w="703" h="537" extrusionOk="0">
                  <a:moveTo>
                    <a:pt x="346" y="1"/>
                  </a:moveTo>
                  <a:cubicBezTo>
                    <a:pt x="0" y="1"/>
                    <a:pt x="0" y="536"/>
                    <a:pt x="346" y="536"/>
                  </a:cubicBezTo>
                  <a:cubicBezTo>
                    <a:pt x="691" y="536"/>
                    <a:pt x="703" y="1"/>
                    <a:pt x="3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0"/>
            <p:cNvSpPr/>
            <p:nvPr/>
          </p:nvSpPr>
          <p:spPr>
            <a:xfrm>
              <a:off x="2286000" y="2833800"/>
              <a:ext cx="13700" cy="10750"/>
            </a:xfrm>
            <a:custGeom>
              <a:avLst/>
              <a:gdLst/>
              <a:ahLst/>
              <a:cxnLst/>
              <a:rect l="l" t="t" r="r" b="b"/>
              <a:pathLst>
                <a:path w="548" h="430" extrusionOk="0">
                  <a:moveTo>
                    <a:pt x="274" y="1"/>
                  </a:moveTo>
                  <a:cubicBezTo>
                    <a:pt x="0" y="1"/>
                    <a:pt x="0" y="430"/>
                    <a:pt x="274" y="430"/>
                  </a:cubicBezTo>
                  <a:cubicBezTo>
                    <a:pt x="548" y="430"/>
                    <a:pt x="548" y="1"/>
                    <a:pt x="2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293066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48"/>
        <p:cNvGrpSpPr/>
        <p:nvPr/>
      </p:nvGrpSpPr>
      <p:grpSpPr>
        <a:xfrm>
          <a:off x="0" y="0"/>
          <a:ext cx="0" cy="0"/>
          <a:chOff x="0" y="0"/>
          <a:chExt cx="0" cy="0"/>
        </a:xfrm>
      </p:grpSpPr>
      <p:pic>
        <p:nvPicPr>
          <p:cNvPr id="49" name="Google Shape;49;p3"/>
          <p:cNvPicPr preferRelativeResize="0"/>
          <p:nvPr/>
        </p:nvPicPr>
        <p:blipFill rotWithShape="1">
          <a:blip r:embed="rId2">
            <a:alphaModFix amt="74000"/>
          </a:blip>
          <a:srcRect l="20678" t="30819" r="16392" b="24429"/>
          <a:stretch/>
        </p:blipFill>
        <p:spPr>
          <a:xfrm>
            <a:off x="-453033" y="-799050"/>
            <a:ext cx="4994733" cy="1997899"/>
          </a:xfrm>
          <a:prstGeom prst="rect">
            <a:avLst/>
          </a:prstGeom>
          <a:noFill/>
          <a:ln>
            <a:noFill/>
          </a:ln>
        </p:spPr>
      </p:pic>
      <p:pic>
        <p:nvPicPr>
          <p:cNvPr id="50" name="Google Shape;50;p3"/>
          <p:cNvPicPr preferRelativeResize="0"/>
          <p:nvPr/>
        </p:nvPicPr>
        <p:blipFill rotWithShape="1">
          <a:blip r:embed="rId3">
            <a:alphaModFix amt="69000"/>
          </a:blip>
          <a:srcRect l="35186" t="21964" r="34121" b="30594"/>
          <a:stretch/>
        </p:blipFill>
        <p:spPr>
          <a:xfrm>
            <a:off x="-1393867" y="183984"/>
            <a:ext cx="3742131" cy="3253432"/>
          </a:xfrm>
          <a:prstGeom prst="rect">
            <a:avLst/>
          </a:prstGeom>
          <a:noFill/>
          <a:ln>
            <a:noFill/>
          </a:ln>
        </p:spPr>
      </p:pic>
      <p:pic>
        <p:nvPicPr>
          <p:cNvPr id="51" name="Google Shape;51;p3"/>
          <p:cNvPicPr preferRelativeResize="0"/>
          <p:nvPr/>
        </p:nvPicPr>
        <p:blipFill rotWithShape="1">
          <a:blip r:embed="rId4">
            <a:alphaModFix amt="88000"/>
          </a:blip>
          <a:srcRect l="25942" t="30366" r="32449" b="43378"/>
          <a:stretch/>
        </p:blipFill>
        <p:spPr>
          <a:xfrm>
            <a:off x="459301" y="5760968"/>
            <a:ext cx="5073031" cy="1800601"/>
          </a:xfrm>
          <a:prstGeom prst="rect">
            <a:avLst/>
          </a:prstGeom>
          <a:noFill/>
          <a:ln>
            <a:noFill/>
          </a:ln>
        </p:spPr>
      </p:pic>
      <p:pic>
        <p:nvPicPr>
          <p:cNvPr id="52" name="Google Shape;52;p3"/>
          <p:cNvPicPr preferRelativeResize="0"/>
          <p:nvPr/>
        </p:nvPicPr>
        <p:blipFill rotWithShape="1">
          <a:blip r:embed="rId5">
            <a:alphaModFix amt="68000"/>
          </a:blip>
          <a:srcRect l="32658" t="31809" r="33491" b="19752"/>
          <a:stretch/>
        </p:blipFill>
        <p:spPr>
          <a:xfrm>
            <a:off x="2145067" y="4024000"/>
            <a:ext cx="4493235" cy="3616467"/>
          </a:xfrm>
          <a:prstGeom prst="rect">
            <a:avLst/>
          </a:prstGeom>
          <a:noFill/>
          <a:ln>
            <a:noFill/>
          </a:ln>
        </p:spPr>
      </p:pic>
      <p:grpSp>
        <p:nvGrpSpPr>
          <p:cNvPr id="2" name="Google Shape;53;p3"/>
          <p:cNvGrpSpPr/>
          <p:nvPr/>
        </p:nvGrpSpPr>
        <p:grpSpPr>
          <a:xfrm rot="-3803791">
            <a:off x="3095007" y="4727"/>
            <a:ext cx="1721949" cy="2733756"/>
            <a:chOff x="7367875" y="1269475"/>
            <a:chExt cx="1291501" cy="2050379"/>
          </a:xfrm>
        </p:grpSpPr>
        <p:sp>
          <p:nvSpPr>
            <p:cNvPr id="54" name="Google Shape;54;p3"/>
            <p:cNvSpPr/>
            <p:nvPr/>
          </p:nvSpPr>
          <p:spPr>
            <a:xfrm rot="10800000" flipH="1">
              <a:off x="7594242" y="1338923"/>
              <a:ext cx="73405" cy="57581"/>
            </a:xfrm>
            <a:custGeom>
              <a:avLst/>
              <a:gdLst/>
              <a:ahLst/>
              <a:cxnLst/>
              <a:rect l="l" t="t" r="r" b="b"/>
              <a:pathLst>
                <a:path w="668" h="524" extrusionOk="0">
                  <a:moveTo>
                    <a:pt x="334" y="0"/>
                  </a:moveTo>
                  <a:cubicBezTo>
                    <a:pt x="0" y="0"/>
                    <a:pt x="0" y="524"/>
                    <a:pt x="334" y="524"/>
                  </a:cubicBezTo>
                  <a:cubicBezTo>
                    <a:pt x="667" y="524"/>
                    <a:pt x="667" y="0"/>
                    <a:pt x="3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3"/>
            <p:cNvSpPr/>
            <p:nvPr/>
          </p:nvSpPr>
          <p:spPr>
            <a:xfrm rot="10800000" flipH="1">
              <a:off x="7663580" y="1558697"/>
              <a:ext cx="57691" cy="44614"/>
            </a:xfrm>
            <a:custGeom>
              <a:avLst/>
              <a:gdLst/>
              <a:ahLst/>
              <a:cxnLst/>
              <a:rect l="l" t="t" r="r" b="b"/>
              <a:pathLst>
                <a:path w="525" h="406" extrusionOk="0">
                  <a:moveTo>
                    <a:pt x="262" y="1"/>
                  </a:moveTo>
                  <a:cubicBezTo>
                    <a:pt x="0" y="1"/>
                    <a:pt x="0" y="406"/>
                    <a:pt x="262" y="406"/>
                  </a:cubicBezTo>
                  <a:cubicBezTo>
                    <a:pt x="524" y="406"/>
                    <a:pt x="524" y="1"/>
                    <a:pt x="2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rot="10800000" flipH="1">
              <a:off x="7519629" y="1491996"/>
              <a:ext cx="70768" cy="53735"/>
            </a:xfrm>
            <a:custGeom>
              <a:avLst/>
              <a:gdLst/>
              <a:ahLst/>
              <a:cxnLst/>
              <a:rect l="l" t="t" r="r" b="b"/>
              <a:pathLst>
                <a:path w="644" h="489" extrusionOk="0">
                  <a:moveTo>
                    <a:pt x="322" y="1"/>
                  </a:moveTo>
                  <a:cubicBezTo>
                    <a:pt x="1" y="1"/>
                    <a:pt x="1" y="489"/>
                    <a:pt x="322" y="489"/>
                  </a:cubicBezTo>
                  <a:cubicBezTo>
                    <a:pt x="644" y="489"/>
                    <a:pt x="644" y="1"/>
                    <a:pt x="3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3"/>
            <p:cNvSpPr/>
            <p:nvPr/>
          </p:nvSpPr>
          <p:spPr>
            <a:xfrm rot="10800000" flipH="1">
              <a:off x="7765665" y="1448810"/>
              <a:ext cx="74614" cy="57691"/>
            </a:xfrm>
            <a:custGeom>
              <a:avLst/>
              <a:gdLst/>
              <a:ahLst/>
              <a:cxnLst/>
              <a:rect l="l" t="t" r="r" b="b"/>
              <a:pathLst>
                <a:path w="679" h="525" extrusionOk="0">
                  <a:moveTo>
                    <a:pt x="345" y="1"/>
                  </a:moveTo>
                  <a:cubicBezTo>
                    <a:pt x="0" y="1"/>
                    <a:pt x="0" y="525"/>
                    <a:pt x="345" y="525"/>
                  </a:cubicBezTo>
                  <a:cubicBezTo>
                    <a:pt x="679" y="525"/>
                    <a:pt x="679" y="1"/>
                    <a:pt x="3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3"/>
            <p:cNvSpPr/>
            <p:nvPr/>
          </p:nvSpPr>
          <p:spPr>
            <a:xfrm rot="10800000" flipH="1">
              <a:off x="7646548" y="1736604"/>
              <a:ext cx="78679" cy="60328"/>
            </a:xfrm>
            <a:custGeom>
              <a:avLst/>
              <a:gdLst/>
              <a:ahLst/>
              <a:cxnLst/>
              <a:rect l="l" t="t" r="r" b="b"/>
              <a:pathLst>
                <a:path w="716" h="549" extrusionOk="0">
                  <a:moveTo>
                    <a:pt x="358" y="1"/>
                  </a:moveTo>
                  <a:cubicBezTo>
                    <a:pt x="1" y="1"/>
                    <a:pt x="1" y="549"/>
                    <a:pt x="358" y="549"/>
                  </a:cubicBezTo>
                  <a:cubicBezTo>
                    <a:pt x="715" y="549"/>
                    <a:pt x="715" y="1"/>
                    <a:pt x="35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3"/>
            <p:cNvSpPr/>
            <p:nvPr/>
          </p:nvSpPr>
          <p:spPr>
            <a:xfrm rot="10800000" flipH="1">
              <a:off x="7553694" y="1705177"/>
              <a:ext cx="17142" cy="13187"/>
            </a:xfrm>
            <a:custGeom>
              <a:avLst/>
              <a:gdLst/>
              <a:ahLst/>
              <a:cxnLst/>
              <a:rect l="l" t="t" r="r" b="b"/>
              <a:pathLst>
                <a:path w="156" h="120" extrusionOk="0">
                  <a:moveTo>
                    <a:pt x="72" y="0"/>
                  </a:moveTo>
                  <a:cubicBezTo>
                    <a:pt x="0" y="0"/>
                    <a:pt x="0" y="119"/>
                    <a:pt x="72" y="119"/>
                  </a:cubicBezTo>
                  <a:cubicBezTo>
                    <a:pt x="155" y="119"/>
                    <a:pt x="155" y="0"/>
                    <a:pt x="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3"/>
            <p:cNvSpPr/>
            <p:nvPr/>
          </p:nvSpPr>
          <p:spPr>
            <a:xfrm rot="10800000" flipH="1">
              <a:off x="7807532" y="1682979"/>
              <a:ext cx="73295" cy="56372"/>
            </a:xfrm>
            <a:custGeom>
              <a:avLst/>
              <a:gdLst/>
              <a:ahLst/>
              <a:cxnLst/>
              <a:rect l="l" t="t" r="r" b="b"/>
              <a:pathLst>
                <a:path w="667" h="513" extrusionOk="0">
                  <a:moveTo>
                    <a:pt x="334" y="1"/>
                  </a:moveTo>
                  <a:cubicBezTo>
                    <a:pt x="0" y="1"/>
                    <a:pt x="0" y="513"/>
                    <a:pt x="334" y="513"/>
                  </a:cubicBezTo>
                  <a:cubicBezTo>
                    <a:pt x="667" y="513"/>
                    <a:pt x="667" y="1"/>
                    <a:pt x="3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3"/>
            <p:cNvSpPr/>
            <p:nvPr/>
          </p:nvSpPr>
          <p:spPr>
            <a:xfrm rot="10800000" flipH="1">
              <a:off x="7480399" y="1820338"/>
              <a:ext cx="108679" cy="85163"/>
            </a:xfrm>
            <a:custGeom>
              <a:avLst/>
              <a:gdLst/>
              <a:ahLst/>
              <a:cxnLst/>
              <a:rect l="l" t="t" r="r" b="b"/>
              <a:pathLst>
                <a:path w="989" h="775" extrusionOk="0">
                  <a:moveTo>
                    <a:pt x="489" y="1"/>
                  </a:moveTo>
                  <a:cubicBezTo>
                    <a:pt x="1" y="1"/>
                    <a:pt x="1" y="775"/>
                    <a:pt x="489" y="775"/>
                  </a:cubicBezTo>
                  <a:cubicBezTo>
                    <a:pt x="989" y="775"/>
                    <a:pt x="989" y="1"/>
                    <a:pt x="48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3"/>
            <p:cNvSpPr/>
            <p:nvPr/>
          </p:nvSpPr>
          <p:spPr>
            <a:xfrm rot="10800000" flipH="1">
              <a:off x="7747314" y="1936818"/>
              <a:ext cx="111316" cy="86372"/>
            </a:xfrm>
            <a:custGeom>
              <a:avLst/>
              <a:gdLst/>
              <a:ahLst/>
              <a:cxnLst/>
              <a:rect l="l" t="t" r="r" b="b"/>
              <a:pathLst>
                <a:path w="1013" h="786" extrusionOk="0">
                  <a:moveTo>
                    <a:pt x="512" y="0"/>
                  </a:moveTo>
                  <a:cubicBezTo>
                    <a:pt x="0" y="0"/>
                    <a:pt x="0" y="786"/>
                    <a:pt x="512" y="786"/>
                  </a:cubicBezTo>
                  <a:cubicBezTo>
                    <a:pt x="1013" y="786"/>
                    <a:pt x="1013" y="0"/>
                    <a:pt x="51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3"/>
            <p:cNvSpPr/>
            <p:nvPr/>
          </p:nvSpPr>
          <p:spPr>
            <a:xfrm rot="10800000" flipH="1">
              <a:off x="7411061" y="1673859"/>
              <a:ext cx="81207" cy="62856"/>
            </a:xfrm>
            <a:custGeom>
              <a:avLst/>
              <a:gdLst/>
              <a:ahLst/>
              <a:cxnLst/>
              <a:rect l="l" t="t" r="r" b="b"/>
              <a:pathLst>
                <a:path w="739" h="572" extrusionOk="0">
                  <a:moveTo>
                    <a:pt x="370" y="1"/>
                  </a:moveTo>
                  <a:cubicBezTo>
                    <a:pt x="1" y="1"/>
                    <a:pt x="1" y="572"/>
                    <a:pt x="370" y="572"/>
                  </a:cubicBezTo>
                  <a:cubicBezTo>
                    <a:pt x="739" y="572"/>
                    <a:pt x="739" y="1"/>
                    <a:pt x="3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3"/>
            <p:cNvSpPr/>
            <p:nvPr/>
          </p:nvSpPr>
          <p:spPr>
            <a:xfrm rot="10800000" flipH="1">
              <a:off x="7367875" y="1379472"/>
              <a:ext cx="57691" cy="44504"/>
            </a:xfrm>
            <a:custGeom>
              <a:avLst/>
              <a:gdLst/>
              <a:ahLst/>
              <a:cxnLst/>
              <a:rect l="l" t="t" r="r" b="b"/>
              <a:pathLst>
                <a:path w="525" h="405" extrusionOk="0">
                  <a:moveTo>
                    <a:pt x="263" y="0"/>
                  </a:moveTo>
                  <a:cubicBezTo>
                    <a:pt x="1" y="0"/>
                    <a:pt x="1" y="405"/>
                    <a:pt x="263" y="405"/>
                  </a:cubicBezTo>
                  <a:cubicBezTo>
                    <a:pt x="525" y="405"/>
                    <a:pt x="525" y="0"/>
                    <a:pt x="2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3"/>
            <p:cNvSpPr/>
            <p:nvPr/>
          </p:nvSpPr>
          <p:spPr>
            <a:xfrm rot="10800000" flipH="1">
              <a:off x="7844125" y="1545621"/>
              <a:ext cx="59010" cy="56372"/>
            </a:xfrm>
            <a:custGeom>
              <a:avLst/>
              <a:gdLst/>
              <a:ahLst/>
              <a:cxnLst/>
              <a:rect l="l" t="t" r="r" b="b"/>
              <a:pathLst>
                <a:path w="537" h="513" extrusionOk="0">
                  <a:moveTo>
                    <a:pt x="251" y="1"/>
                  </a:moveTo>
                  <a:cubicBezTo>
                    <a:pt x="203" y="1"/>
                    <a:pt x="167" y="13"/>
                    <a:pt x="120" y="37"/>
                  </a:cubicBezTo>
                  <a:cubicBezTo>
                    <a:pt x="84" y="60"/>
                    <a:pt x="60" y="84"/>
                    <a:pt x="36" y="132"/>
                  </a:cubicBezTo>
                  <a:cubicBezTo>
                    <a:pt x="12" y="168"/>
                    <a:pt x="1" y="215"/>
                    <a:pt x="1" y="251"/>
                  </a:cubicBezTo>
                  <a:cubicBezTo>
                    <a:pt x="1" y="298"/>
                    <a:pt x="12" y="346"/>
                    <a:pt x="36" y="382"/>
                  </a:cubicBezTo>
                  <a:cubicBezTo>
                    <a:pt x="60" y="418"/>
                    <a:pt x="84" y="453"/>
                    <a:pt x="120" y="477"/>
                  </a:cubicBezTo>
                  <a:cubicBezTo>
                    <a:pt x="167" y="501"/>
                    <a:pt x="203" y="513"/>
                    <a:pt x="251" y="513"/>
                  </a:cubicBezTo>
                  <a:cubicBezTo>
                    <a:pt x="298" y="513"/>
                    <a:pt x="334" y="501"/>
                    <a:pt x="382" y="477"/>
                  </a:cubicBezTo>
                  <a:cubicBezTo>
                    <a:pt x="393" y="465"/>
                    <a:pt x="417" y="453"/>
                    <a:pt x="429" y="453"/>
                  </a:cubicBezTo>
                  <a:cubicBezTo>
                    <a:pt x="465" y="429"/>
                    <a:pt x="489" y="406"/>
                    <a:pt x="513" y="370"/>
                  </a:cubicBezTo>
                  <a:cubicBezTo>
                    <a:pt x="524" y="334"/>
                    <a:pt x="536" y="298"/>
                    <a:pt x="536" y="263"/>
                  </a:cubicBezTo>
                  <a:cubicBezTo>
                    <a:pt x="536" y="215"/>
                    <a:pt x="524" y="179"/>
                    <a:pt x="513" y="144"/>
                  </a:cubicBezTo>
                  <a:cubicBezTo>
                    <a:pt x="489" y="108"/>
                    <a:pt x="465" y="84"/>
                    <a:pt x="429" y="60"/>
                  </a:cubicBezTo>
                  <a:cubicBezTo>
                    <a:pt x="417" y="48"/>
                    <a:pt x="393" y="48"/>
                    <a:pt x="382" y="37"/>
                  </a:cubicBezTo>
                  <a:cubicBezTo>
                    <a:pt x="334" y="13"/>
                    <a:pt x="298" y="1"/>
                    <a:pt x="2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3"/>
            <p:cNvSpPr/>
            <p:nvPr/>
          </p:nvSpPr>
          <p:spPr>
            <a:xfrm rot="10800000" flipH="1">
              <a:off x="7925221" y="1761438"/>
              <a:ext cx="85163" cy="65603"/>
            </a:xfrm>
            <a:custGeom>
              <a:avLst/>
              <a:gdLst/>
              <a:ahLst/>
              <a:cxnLst/>
              <a:rect l="l" t="t" r="r" b="b"/>
              <a:pathLst>
                <a:path w="775" h="597" extrusionOk="0">
                  <a:moveTo>
                    <a:pt x="394" y="1"/>
                  </a:moveTo>
                  <a:cubicBezTo>
                    <a:pt x="1" y="1"/>
                    <a:pt x="1" y="596"/>
                    <a:pt x="394" y="596"/>
                  </a:cubicBezTo>
                  <a:cubicBezTo>
                    <a:pt x="775" y="596"/>
                    <a:pt x="775" y="1"/>
                    <a:pt x="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3"/>
            <p:cNvSpPr/>
            <p:nvPr/>
          </p:nvSpPr>
          <p:spPr>
            <a:xfrm rot="10800000" flipH="1">
              <a:off x="8045657" y="1425185"/>
              <a:ext cx="79888" cy="62966"/>
            </a:xfrm>
            <a:custGeom>
              <a:avLst/>
              <a:gdLst/>
              <a:ahLst/>
              <a:cxnLst/>
              <a:rect l="l" t="t" r="r" b="b"/>
              <a:pathLst>
                <a:path w="727" h="573" extrusionOk="0">
                  <a:moveTo>
                    <a:pt x="357" y="1"/>
                  </a:moveTo>
                  <a:cubicBezTo>
                    <a:pt x="0" y="1"/>
                    <a:pt x="0" y="572"/>
                    <a:pt x="357" y="572"/>
                  </a:cubicBezTo>
                  <a:cubicBezTo>
                    <a:pt x="726" y="572"/>
                    <a:pt x="726" y="1"/>
                    <a:pt x="3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3"/>
            <p:cNvSpPr/>
            <p:nvPr/>
          </p:nvSpPr>
          <p:spPr>
            <a:xfrm rot="10800000" flipH="1">
              <a:off x="7812697" y="1269475"/>
              <a:ext cx="76042" cy="59010"/>
            </a:xfrm>
            <a:custGeom>
              <a:avLst/>
              <a:gdLst/>
              <a:ahLst/>
              <a:cxnLst/>
              <a:rect l="l" t="t" r="r" b="b"/>
              <a:pathLst>
                <a:path w="692" h="537" extrusionOk="0">
                  <a:moveTo>
                    <a:pt x="346" y="0"/>
                  </a:moveTo>
                  <a:cubicBezTo>
                    <a:pt x="13" y="12"/>
                    <a:pt x="1" y="536"/>
                    <a:pt x="346" y="536"/>
                  </a:cubicBezTo>
                  <a:cubicBezTo>
                    <a:pt x="691" y="536"/>
                    <a:pt x="691" y="0"/>
                    <a:pt x="3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3"/>
            <p:cNvSpPr/>
            <p:nvPr/>
          </p:nvSpPr>
          <p:spPr>
            <a:xfrm rot="10800000" flipH="1">
              <a:off x="8001153" y="1573092"/>
              <a:ext cx="70768" cy="77251"/>
            </a:xfrm>
            <a:custGeom>
              <a:avLst/>
              <a:gdLst/>
              <a:ahLst/>
              <a:cxnLst/>
              <a:rect l="l" t="t" r="r" b="b"/>
              <a:pathLst>
                <a:path w="644" h="703" extrusionOk="0">
                  <a:moveTo>
                    <a:pt x="322" y="0"/>
                  </a:moveTo>
                  <a:cubicBezTo>
                    <a:pt x="298" y="12"/>
                    <a:pt x="262" y="12"/>
                    <a:pt x="238" y="12"/>
                  </a:cubicBezTo>
                  <a:cubicBezTo>
                    <a:pt x="191" y="36"/>
                    <a:pt x="143" y="60"/>
                    <a:pt x="107" y="96"/>
                  </a:cubicBezTo>
                  <a:cubicBezTo>
                    <a:pt x="84" y="119"/>
                    <a:pt x="72" y="143"/>
                    <a:pt x="48" y="167"/>
                  </a:cubicBezTo>
                  <a:cubicBezTo>
                    <a:pt x="24" y="215"/>
                    <a:pt x="12" y="262"/>
                    <a:pt x="12" y="322"/>
                  </a:cubicBezTo>
                  <a:cubicBezTo>
                    <a:pt x="12" y="346"/>
                    <a:pt x="12" y="358"/>
                    <a:pt x="0" y="381"/>
                  </a:cubicBezTo>
                  <a:cubicBezTo>
                    <a:pt x="0" y="429"/>
                    <a:pt x="12" y="465"/>
                    <a:pt x="36" y="500"/>
                  </a:cubicBezTo>
                  <a:cubicBezTo>
                    <a:pt x="48" y="548"/>
                    <a:pt x="72" y="584"/>
                    <a:pt x="96" y="608"/>
                  </a:cubicBezTo>
                  <a:cubicBezTo>
                    <a:pt x="131" y="643"/>
                    <a:pt x="167" y="667"/>
                    <a:pt x="203" y="679"/>
                  </a:cubicBezTo>
                  <a:cubicBezTo>
                    <a:pt x="238" y="691"/>
                    <a:pt x="286" y="703"/>
                    <a:pt x="322" y="703"/>
                  </a:cubicBezTo>
                  <a:cubicBezTo>
                    <a:pt x="357" y="703"/>
                    <a:pt x="381" y="691"/>
                    <a:pt x="417" y="691"/>
                  </a:cubicBezTo>
                  <a:cubicBezTo>
                    <a:pt x="465" y="679"/>
                    <a:pt x="512" y="643"/>
                    <a:pt x="548" y="608"/>
                  </a:cubicBezTo>
                  <a:cubicBezTo>
                    <a:pt x="572" y="584"/>
                    <a:pt x="584" y="572"/>
                    <a:pt x="608" y="548"/>
                  </a:cubicBezTo>
                  <a:cubicBezTo>
                    <a:pt x="631" y="488"/>
                    <a:pt x="643" y="441"/>
                    <a:pt x="643" y="381"/>
                  </a:cubicBezTo>
                  <a:cubicBezTo>
                    <a:pt x="643" y="358"/>
                    <a:pt x="643" y="346"/>
                    <a:pt x="643" y="322"/>
                  </a:cubicBezTo>
                  <a:cubicBezTo>
                    <a:pt x="643" y="274"/>
                    <a:pt x="631" y="238"/>
                    <a:pt x="619" y="203"/>
                  </a:cubicBezTo>
                  <a:cubicBezTo>
                    <a:pt x="596" y="155"/>
                    <a:pt x="584" y="119"/>
                    <a:pt x="548" y="96"/>
                  </a:cubicBezTo>
                  <a:cubicBezTo>
                    <a:pt x="524" y="60"/>
                    <a:pt x="488" y="48"/>
                    <a:pt x="453" y="36"/>
                  </a:cubicBezTo>
                  <a:cubicBezTo>
                    <a:pt x="405" y="12"/>
                    <a:pt x="369" y="0"/>
                    <a:pt x="3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3"/>
            <p:cNvSpPr/>
            <p:nvPr/>
          </p:nvSpPr>
          <p:spPr>
            <a:xfrm rot="10800000" flipH="1">
              <a:off x="8278507" y="1346726"/>
              <a:ext cx="53735" cy="41977"/>
            </a:xfrm>
            <a:custGeom>
              <a:avLst/>
              <a:gdLst/>
              <a:ahLst/>
              <a:cxnLst/>
              <a:rect l="l" t="t" r="r" b="b"/>
              <a:pathLst>
                <a:path w="489" h="382" extrusionOk="0">
                  <a:moveTo>
                    <a:pt x="250" y="1"/>
                  </a:moveTo>
                  <a:cubicBezTo>
                    <a:pt x="0" y="1"/>
                    <a:pt x="0" y="382"/>
                    <a:pt x="250" y="382"/>
                  </a:cubicBezTo>
                  <a:cubicBezTo>
                    <a:pt x="489" y="382"/>
                    <a:pt x="489" y="1"/>
                    <a:pt x="2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3"/>
            <p:cNvSpPr/>
            <p:nvPr/>
          </p:nvSpPr>
          <p:spPr>
            <a:xfrm rot="10800000" flipH="1">
              <a:off x="8163346" y="1571774"/>
              <a:ext cx="78679" cy="60218"/>
            </a:xfrm>
            <a:custGeom>
              <a:avLst/>
              <a:gdLst/>
              <a:ahLst/>
              <a:cxnLst/>
              <a:rect l="l" t="t" r="r" b="b"/>
              <a:pathLst>
                <a:path w="716" h="548" extrusionOk="0">
                  <a:moveTo>
                    <a:pt x="358" y="0"/>
                  </a:moveTo>
                  <a:cubicBezTo>
                    <a:pt x="1" y="0"/>
                    <a:pt x="1" y="548"/>
                    <a:pt x="358" y="548"/>
                  </a:cubicBezTo>
                  <a:cubicBezTo>
                    <a:pt x="715" y="548"/>
                    <a:pt x="715" y="0"/>
                    <a:pt x="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3"/>
            <p:cNvSpPr/>
            <p:nvPr/>
          </p:nvSpPr>
          <p:spPr>
            <a:xfrm rot="10800000" flipH="1">
              <a:off x="8162027" y="1866161"/>
              <a:ext cx="81207" cy="62856"/>
            </a:xfrm>
            <a:custGeom>
              <a:avLst/>
              <a:gdLst/>
              <a:ahLst/>
              <a:cxnLst/>
              <a:rect l="l" t="t" r="r" b="b"/>
              <a:pathLst>
                <a:path w="739" h="572" extrusionOk="0">
                  <a:moveTo>
                    <a:pt x="370" y="0"/>
                  </a:moveTo>
                  <a:cubicBezTo>
                    <a:pt x="1" y="0"/>
                    <a:pt x="1" y="572"/>
                    <a:pt x="370" y="572"/>
                  </a:cubicBezTo>
                  <a:cubicBezTo>
                    <a:pt x="739" y="572"/>
                    <a:pt x="739" y="0"/>
                    <a:pt x="3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3"/>
            <p:cNvSpPr/>
            <p:nvPr/>
          </p:nvSpPr>
          <p:spPr>
            <a:xfrm rot="10800000" flipH="1">
              <a:off x="7885991" y="1892314"/>
              <a:ext cx="68130" cy="52416"/>
            </a:xfrm>
            <a:custGeom>
              <a:avLst/>
              <a:gdLst/>
              <a:ahLst/>
              <a:cxnLst/>
              <a:rect l="l" t="t" r="r" b="b"/>
              <a:pathLst>
                <a:path w="620" h="477" extrusionOk="0">
                  <a:moveTo>
                    <a:pt x="310" y="0"/>
                  </a:moveTo>
                  <a:cubicBezTo>
                    <a:pt x="1" y="0"/>
                    <a:pt x="1" y="477"/>
                    <a:pt x="310" y="477"/>
                  </a:cubicBezTo>
                  <a:cubicBezTo>
                    <a:pt x="620" y="477"/>
                    <a:pt x="620" y="0"/>
                    <a:pt x="3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3"/>
            <p:cNvSpPr/>
            <p:nvPr/>
          </p:nvSpPr>
          <p:spPr>
            <a:xfrm rot="10800000" flipH="1">
              <a:off x="8049503" y="2084616"/>
              <a:ext cx="85163" cy="65493"/>
            </a:xfrm>
            <a:custGeom>
              <a:avLst/>
              <a:gdLst/>
              <a:ahLst/>
              <a:cxnLst/>
              <a:rect l="l" t="t" r="r" b="b"/>
              <a:pathLst>
                <a:path w="775" h="596" extrusionOk="0">
                  <a:moveTo>
                    <a:pt x="394" y="0"/>
                  </a:moveTo>
                  <a:cubicBezTo>
                    <a:pt x="13" y="0"/>
                    <a:pt x="1" y="595"/>
                    <a:pt x="394" y="595"/>
                  </a:cubicBezTo>
                  <a:cubicBezTo>
                    <a:pt x="775" y="595"/>
                    <a:pt x="775" y="0"/>
                    <a:pt x="3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3"/>
            <p:cNvSpPr/>
            <p:nvPr/>
          </p:nvSpPr>
          <p:spPr>
            <a:xfrm rot="10800000" flipH="1">
              <a:off x="8086205" y="2301752"/>
              <a:ext cx="95602" cy="73405"/>
            </a:xfrm>
            <a:custGeom>
              <a:avLst/>
              <a:gdLst/>
              <a:ahLst/>
              <a:cxnLst/>
              <a:rect l="l" t="t" r="r" b="b"/>
              <a:pathLst>
                <a:path w="870" h="668" extrusionOk="0">
                  <a:moveTo>
                    <a:pt x="429" y="0"/>
                  </a:moveTo>
                  <a:cubicBezTo>
                    <a:pt x="0" y="0"/>
                    <a:pt x="0" y="667"/>
                    <a:pt x="429" y="667"/>
                  </a:cubicBezTo>
                  <a:cubicBezTo>
                    <a:pt x="869" y="667"/>
                    <a:pt x="869" y="0"/>
                    <a:pt x="4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3"/>
            <p:cNvSpPr/>
            <p:nvPr/>
          </p:nvSpPr>
          <p:spPr>
            <a:xfrm rot="10800000" flipH="1">
              <a:off x="7670174" y="2181426"/>
              <a:ext cx="86372" cy="65493"/>
            </a:xfrm>
            <a:custGeom>
              <a:avLst/>
              <a:gdLst/>
              <a:ahLst/>
              <a:cxnLst/>
              <a:rect l="l" t="t" r="r" b="b"/>
              <a:pathLst>
                <a:path w="786" h="596" extrusionOk="0">
                  <a:moveTo>
                    <a:pt x="393" y="0"/>
                  </a:moveTo>
                  <a:cubicBezTo>
                    <a:pt x="0" y="0"/>
                    <a:pt x="0" y="595"/>
                    <a:pt x="393" y="595"/>
                  </a:cubicBezTo>
                  <a:cubicBezTo>
                    <a:pt x="786" y="595"/>
                    <a:pt x="786" y="0"/>
                    <a:pt x="3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3"/>
            <p:cNvSpPr/>
            <p:nvPr/>
          </p:nvSpPr>
          <p:spPr>
            <a:xfrm rot="10800000" flipH="1">
              <a:off x="7484355" y="2085934"/>
              <a:ext cx="45933" cy="35494"/>
            </a:xfrm>
            <a:custGeom>
              <a:avLst/>
              <a:gdLst/>
              <a:ahLst/>
              <a:cxnLst/>
              <a:rect l="l" t="t" r="r" b="b"/>
              <a:pathLst>
                <a:path w="418" h="323" extrusionOk="0">
                  <a:moveTo>
                    <a:pt x="192" y="1"/>
                  </a:moveTo>
                  <a:cubicBezTo>
                    <a:pt x="0" y="1"/>
                    <a:pt x="4" y="323"/>
                    <a:pt x="203" y="323"/>
                  </a:cubicBezTo>
                  <a:cubicBezTo>
                    <a:pt x="417" y="323"/>
                    <a:pt x="417" y="1"/>
                    <a:pt x="203" y="1"/>
                  </a:cubicBezTo>
                  <a:cubicBezTo>
                    <a:pt x="199" y="1"/>
                    <a:pt x="196" y="1"/>
                    <a:pt x="1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3"/>
            <p:cNvSpPr/>
            <p:nvPr/>
          </p:nvSpPr>
          <p:spPr>
            <a:xfrm rot="10800000" flipH="1">
              <a:off x="7791818" y="2617127"/>
              <a:ext cx="64174" cy="48460"/>
            </a:xfrm>
            <a:custGeom>
              <a:avLst/>
              <a:gdLst/>
              <a:ahLst/>
              <a:cxnLst/>
              <a:rect l="l" t="t" r="r" b="b"/>
              <a:pathLst>
                <a:path w="584" h="441" extrusionOk="0">
                  <a:moveTo>
                    <a:pt x="286" y="0"/>
                  </a:moveTo>
                  <a:cubicBezTo>
                    <a:pt x="0" y="0"/>
                    <a:pt x="0" y="441"/>
                    <a:pt x="286" y="441"/>
                  </a:cubicBezTo>
                  <a:cubicBezTo>
                    <a:pt x="584" y="441"/>
                    <a:pt x="584" y="0"/>
                    <a:pt x="2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3"/>
            <p:cNvSpPr/>
            <p:nvPr/>
          </p:nvSpPr>
          <p:spPr>
            <a:xfrm rot="10800000" flipH="1">
              <a:off x="7484355" y="2516361"/>
              <a:ext cx="72086" cy="56372"/>
            </a:xfrm>
            <a:custGeom>
              <a:avLst/>
              <a:gdLst/>
              <a:ahLst/>
              <a:cxnLst/>
              <a:rect l="l" t="t" r="r" b="b"/>
              <a:pathLst>
                <a:path w="656" h="513" extrusionOk="0">
                  <a:moveTo>
                    <a:pt x="334" y="0"/>
                  </a:moveTo>
                  <a:cubicBezTo>
                    <a:pt x="0" y="0"/>
                    <a:pt x="0" y="512"/>
                    <a:pt x="334" y="512"/>
                  </a:cubicBezTo>
                  <a:cubicBezTo>
                    <a:pt x="655" y="512"/>
                    <a:pt x="655" y="0"/>
                    <a:pt x="3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3"/>
            <p:cNvSpPr/>
            <p:nvPr/>
          </p:nvSpPr>
          <p:spPr>
            <a:xfrm rot="10800000" flipH="1">
              <a:off x="7619076" y="2822506"/>
              <a:ext cx="65493" cy="72086"/>
            </a:xfrm>
            <a:custGeom>
              <a:avLst/>
              <a:gdLst/>
              <a:ahLst/>
              <a:cxnLst/>
              <a:rect l="l" t="t" r="r" b="b"/>
              <a:pathLst>
                <a:path w="596" h="656" extrusionOk="0">
                  <a:moveTo>
                    <a:pt x="298" y="0"/>
                  </a:moveTo>
                  <a:cubicBezTo>
                    <a:pt x="263" y="0"/>
                    <a:pt x="239" y="12"/>
                    <a:pt x="215" y="12"/>
                  </a:cubicBezTo>
                  <a:cubicBezTo>
                    <a:pt x="167" y="24"/>
                    <a:pt x="120" y="48"/>
                    <a:pt x="84" y="96"/>
                  </a:cubicBezTo>
                  <a:cubicBezTo>
                    <a:pt x="72" y="108"/>
                    <a:pt x="48" y="131"/>
                    <a:pt x="36" y="155"/>
                  </a:cubicBezTo>
                  <a:cubicBezTo>
                    <a:pt x="13" y="203"/>
                    <a:pt x="1" y="251"/>
                    <a:pt x="1" y="298"/>
                  </a:cubicBezTo>
                  <a:cubicBezTo>
                    <a:pt x="1" y="322"/>
                    <a:pt x="1" y="346"/>
                    <a:pt x="1" y="370"/>
                  </a:cubicBezTo>
                  <a:cubicBezTo>
                    <a:pt x="1" y="405"/>
                    <a:pt x="13" y="441"/>
                    <a:pt x="24" y="477"/>
                  </a:cubicBezTo>
                  <a:cubicBezTo>
                    <a:pt x="36" y="512"/>
                    <a:pt x="60" y="548"/>
                    <a:pt x="84" y="572"/>
                  </a:cubicBezTo>
                  <a:cubicBezTo>
                    <a:pt x="120" y="596"/>
                    <a:pt x="144" y="620"/>
                    <a:pt x="179" y="632"/>
                  </a:cubicBezTo>
                  <a:cubicBezTo>
                    <a:pt x="215" y="655"/>
                    <a:pt x="263" y="655"/>
                    <a:pt x="298" y="655"/>
                  </a:cubicBezTo>
                  <a:cubicBezTo>
                    <a:pt x="322" y="655"/>
                    <a:pt x="346" y="655"/>
                    <a:pt x="382" y="643"/>
                  </a:cubicBezTo>
                  <a:cubicBezTo>
                    <a:pt x="429" y="632"/>
                    <a:pt x="465" y="608"/>
                    <a:pt x="501" y="572"/>
                  </a:cubicBezTo>
                  <a:cubicBezTo>
                    <a:pt x="525" y="548"/>
                    <a:pt x="536" y="536"/>
                    <a:pt x="548" y="512"/>
                  </a:cubicBezTo>
                  <a:cubicBezTo>
                    <a:pt x="572" y="465"/>
                    <a:pt x="584" y="417"/>
                    <a:pt x="584" y="358"/>
                  </a:cubicBezTo>
                  <a:cubicBezTo>
                    <a:pt x="596" y="346"/>
                    <a:pt x="596" y="322"/>
                    <a:pt x="596" y="298"/>
                  </a:cubicBezTo>
                  <a:cubicBezTo>
                    <a:pt x="596" y="262"/>
                    <a:pt x="584" y="227"/>
                    <a:pt x="572" y="191"/>
                  </a:cubicBezTo>
                  <a:cubicBezTo>
                    <a:pt x="560" y="143"/>
                    <a:pt x="536" y="120"/>
                    <a:pt x="501" y="84"/>
                  </a:cubicBezTo>
                  <a:cubicBezTo>
                    <a:pt x="477" y="60"/>
                    <a:pt x="441" y="36"/>
                    <a:pt x="405" y="24"/>
                  </a:cubicBezTo>
                  <a:cubicBezTo>
                    <a:pt x="370" y="12"/>
                    <a:pt x="334" y="0"/>
                    <a:pt x="2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3"/>
            <p:cNvSpPr/>
            <p:nvPr/>
          </p:nvSpPr>
          <p:spPr>
            <a:xfrm rot="10800000" flipH="1">
              <a:off x="7435895" y="2839538"/>
              <a:ext cx="73405" cy="57691"/>
            </a:xfrm>
            <a:custGeom>
              <a:avLst/>
              <a:gdLst/>
              <a:ahLst/>
              <a:cxnLst/>
              <a:rect l="l" t="t" r="r" b="b"/>
              <a:pathLst>
                <a:path w="668" h="525" extrusionOk="0">
                  <a:moveTo>
                    <a:pt x="334" y="1"/>
                  </a:moveTo>
                  <a:cubicBezTo>
                    <a:pt x="1" y="1"/>
                    <a:pt x="1" y="525"/>
                    <a:pt x="334" y="525"/>
                  </a:cubicBezTo>
                  <a:cubicBezTo>
                    <a:pt x="668" y="525"/>
                    <a:pt x="668" y="1"/>
                    <a:pt x="3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3"/>
            <p:cNvSpPr/>
            <p:nvPr/>
          </p:nvSpPr>
          <p:spPr>
            <a:xfrm rot="10800000" flipH="1">
              <a:off x="7541936" y="3050191"/>
              <a:ext cx="81207" cy="62856"/>
            </a:xfrm>
            <a:custGeom>
              <a:avLst/>
              <a:gdLst/>
              <a:ahLst/>
              <a:cxnLst/>
              <a:rect l="l" t="t" r="r" b="b"/>
              <a:pathLst>
                <a:path w="739" h="572" extrusionOk="0">
                  <a:moveTo>
                    <a:pt x="369" y="0"/>
                  </a:moveTo>
                  <a:cubicBezTo>
                    <a:pt x="0" y="0"/>
                    <a:pt x="0" y="572"/>
                    <a:pt x="369" y="572"/>
                  </a:cubicBezTo>
                  <a:cubicBezTo>
                    <a:pt x="738" y="572"/>
                    <a:pt x="738" y="0"/>
                    <a:pt x="3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rot="10800000" flipH="1">
              <a:off x="7496113" y="3269965"/>
              <a:ext cx="62856" cy="49889"/>
            </a:xfrm>
            <a:custGeom>
              <a:avLst/>
              <a:gdLst/>
              <a:ahLst/>
              <a:cxnLst/>
              <a:rect l="l" t="t" r="r" b="b"/>
              <a:pathLst>
                <a:path w="572" h="454" extrusionOk="0">
                  <a:moveTo>
                    <a:pt x="286" y="1"/>
                  </a:moveTo>
                  <a:cubicBezTo>
                    <a:pt x="0" y="1"/>
                    <a:pt x="0" y="453"/>
                    <a:pt x="286" y="453"/>
                  </a:cubicBezTo>
                  <a:cubicBezTo>
                    <a:pt x="572" y="453"/>
                    <a:pt x="572" y="1"/>
                    <a:pt x="2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rot="10800000" flipH="1">
              <a:off x="7728963" y="2465373"/>
              <a:ext cx="78679" cy="61537"/>
            </a:xfrm>
            <a:custGeom>
              <a:avLst/>
              <a:gdLst/>
              <a:ahLst/>
              <a:cxnLst/>
              <a:rect l="l" t="t" r="r" b="b"/>
              <a:pathLst>
                <a:path w="716" h="560" extrusionOk="0">
                  <a:moveTo>
                    <a:pt x="358" y="0"/>
                  </a:moveTo>
                  <a:cubicBezTo>
                    <a:pt x="1" y="0"/>
                    <a:pt x="1" y="560"/>
                    <a:pt x="358" y="560"/>
                  </a:cubicBezTo>
                  <a:cubicBezTo>
                    <a:pt x="715" y="560"/>
                    <a:pt x="715" y="0"/>
                    <a:pt x="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3"/>
            <p:cNvSpPr/>
            <p:nvPr/>
          </p:nvSpPr>
          <p:spPr>
            <a:xfrm rot="10800000" flipH="1">
              <a:off x="8571575" y="1430459"/>
              <a:ext cx="87800" cy="66812"/>
            </a:xfrm>
            <a:custGeom>
              <a:avLst/>
              <a:gdLst/>
              <a:ahLst/>
              <a:cxnLst/>
              <a:rect l="l" t="t" r="r" b="b"/>
              <a:pathLst>
                <a:path w="799" h="608" extrusionOk="0">
                  <a:moveTo>
                    <a:pt x="405" y="0"/>
                  </a:moveTo>
                  <a:cubicBezTo>
                    <a:pt x="0" y="0"/>
                    <a:pt x="0" y="608"/>
                    <a:pt x="405" y="608"/>
                  </a:cubicBezTo>
                  <a:cubicBezTo>
                    <a:pt x="798" y="608"/>
                    <a:pt x="798" y="0"/>
                    <a:pt x="40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 name="Google Shape;86;p3"/>
          <p:cNvGrpSpPr/>
          <p:nvPr/>
        </p:nvGrpSpPr>
        <p:grpSpPr>
          <a:xfrm rot="5400000" flipH="1">
            <a:off x="11033552" y="5798374"/>
            <a:ext cx="1073992" cy="1319372"/>
            <a:chOff x="2199075" y="2670475"/>
            <a:chExt cx="141700" cy="174075"/>
          </a:xfrm>
        </p:grpSpPr>
        <p:sp>
          <p:nvSpPr>
            <p:cNvPr id="87" name="Google Shape;87;p3"/>
            <p:cNvSpPr/>
            <p:nvPr/>
          </p:nvSpPr>
          <p:spPr>
            <a:xfrm>
              <a:off x="2291650" y="2670475"/>
              <a:ext cx="16100" cy="14750"/>
            </a:xfrm>
            <a:custGeom>
              <a:avLst/>
              <a:gdLst/>
              <a:ahLst/>
              <a:cxnLst/>
              <a:rect l="l" t="t" r="r" b="b"/>
              <a:pathLst>
                <a:path w="644" h="590" extrusionOk="0">
                  <a:moveTo>
                    <a:pt x="296" y="0"/>
                  </a:moveTo>
                  <a:cubicBezTo>
                    <a:pt x="271" y="0"/>
                    <a:pt x="244" y="3"/>
                    <a:pt x="215" y="9"/>
                  </a:cubicBezTo>
                  <a:cubicBezTo>
                    <a:pt x="167" y="21"/>
                    <a:pt x="119" y="45"/>
                    <a:pt x="84" y="81"/>
                  </a:cubicBezTo>
                  <a:cubicBezTo>
                    <a:pt x="72" y="105"/>
                    <a:pt x="60" y="128"/>
                    <a:pt x="36" y="140"/>
                  </a:cubicBezTo>
                  <a:cubicBezTo>
                    <a:pt x="12" y="188"/>
                    <a:pt x="0" y="247"/>
                    <a:pt x="0" y="295"/>
                  </a:cubicBezTo>
                  <a:cubicBezTo>
                    <a:pt x="0" y="331"/>
                    <a:pt x="12" y="378"/>
                    <a:pt x="24" y="414"/>
                  </a:cubicBezTo>
                  <a:cubicBezTo>
                    <a:pt x="36" y="450"/>
                    <a:pt x="60" y="474"/>
                    <a:pt x="84" y="509"/>
                  </a:cubicBezTo>
                  <a:cubicBezTo>
                    <a:pt x="119" y="545"/>
                    <a:pt x="167" y="569"/>
                    <a:pt x="215" y="581"/>
                  </a:cubicBezTo>
                  <a:cubicBezTo>
                    <a:pt x="244" y="587"/>
                    <a:pt x="271" y="590"/>
                    <a:pt x="296" y="590"/>
                  </a:cubicBezTo>
                  <a:cubicBezTo>
                    <a:pt x="322" y="590"/>
                    <a:pt x="346" y="587"/>
                    <a:pt x="369" y="581"/>
                  </a:cubicBezTo>
                  <a:lnTo>
                    <a:pt x="381" y="581"/>
                  </a:lnTo>
                  <a:cubicBezTo>
                    <a:pt x="385" y="581"/>
                    <a:pt x="387" y="580"/>
                    <a:pt x="389" y="578"/>
                  </a:cubicBezTo>
                  <a:lnTo>
                    <a:pt x="389" y="578"/>
                  </a:lnTo>
                  <a:cubicBezTo>
                    <a:pt x="418" y="574"/>
                    <a:pt x="447" y="566"/>
                    <a:pt x="465" y="557"/>
                  </a:cubicBezTo>
                  <a:cubicBezTo>
                    <a:pt x="500" y="545"/>
                    <a:pt x="536" y="521"/>
                    <a:pt x="560" y="498"/>
                  </a:cubicBezTo>
                  <a:cubicBezTo>
                    <a:pt x="584" y="474"/>
                    <a:pt x="607" y="438"/>
                    <a:pt x="619" y="402"/>
                  </a:cubicBezTo>
                  <a:cubicBezTo>
                    <a:pt x="631" y="367"/>
                    <a:pt x="643" y="331"/>
                    <a:pt x="643" y="295"/>
                  </a:cubicBezTo>
                  <a:cubicBezTo>
                    <a:pt x="643" y="271"/>
                    <a:pt x="631" y="247"/>
                    <a:pt x="631" y="224"/>
                  </a:cubicBezTo>
                  <a:cubicBezTo>
                    <a:pt x="619" y="176"/>
                    <a:pt x="596" y="128"/>
                    <a:pt x="560" y="93"/>
                  </a:cubicBezTo>
                  <a:cubicBezTo>
                    <a:pt x="536" y="81"/>
                    <a:pt x="524" y="69"/>
                    <a:pt x="500" y="57"/>
                  </a:cubicBezTo>
                  <a:cubicBezTo>
                    <a:pt x="461" y="27"/>
                    <a:pt x="422" y="14"/>
                    <a:pt x="382" y="11"/>
                  </a:cubicBezTo>
                  <a:lnTo>
                    <a:pt x="382" y="11"/>
                  </a:lnTo>
                  <a:cubicBezTo>
                    <a:pt x="382" y="10"/>
                    <a:pt x="382" y="10"/>
                    <a:pt x="381" y="9"/>
                  </a:cubicBezTo>
                  <a:lnTo>
                    <a:pt x="369" y="9"/>
                  </a:lnTo>
                  <a:cubicBezTo>
                    <a:pt x="346" y="3"/>
                    <a:pt x="322" y="0"/>
                    <a:pt x="2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2276175" y="2712675"/>
              <a:ext cx="11325" cy="8650"/>
            </a:xfrm>
            <a:custGeom>
              <a:avLst/>
              <a:gdLst/>
              <a:ahLst/>
              <a:cxnLst/>
              <a:rect l="l" t="t" r="r" b="b"/>
              <a:pathLst>
                <a:path w="453" h="346" extrusionOk="0">
                  <a:moveTo>
                    <a:pt x="226" y="0"/>
                  </a:moveTo>
                  <a:cubicBezTo>
                    <a:pt x="0" y="0"/>
                    <a:pt x="0" y="345"/>
                    <a:pt x="226" y="345"/>
                  </a:cubicBezTo>
                  <a:cubicBezTo>
                    <a:pt x="453" y="345"/>
                    <a:pt x="453" y="0"/>
                    <a:pt x="2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2316650" y="2711175"/>
              <a:ext cx="14900" cy="11625"/>
            </a:xfrm>
            <a:custGeom>
              <a:avLst/>
              <a:gdLst/>
              <a:ahLst/>
              <a:cxnLst/>
              <a:rect l="l" t="t" r="r" b="b"/>
              <a:pathLst>
                <a:path w="596" h="465" extrusionOk="0">
                  <a:moveTo>
                    <a:pt x="298" y="1"/>
                  </a:moveTo>
                  <a:cubicBezTo>
                    <a:pt x="0" y="1"/>
                    <a:pt x="0" y="465"/>
                    <a:pt x="298" y="465"/>
                  </a:cubicBezTo>
                  <a:cubicBezTo>
                    <a:pt x="596" y="465"/>
                    <a:pt x="596" y="1"/>
                    <a:pt x="2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3"/>
            <p:cNvSpPr/>
            <p:nvPr/>
          </p:nvSpPr>
          <p:spPr>
            <a:xfrm>
              <a:off x="2287775" y="2770000"/>
              <a:ext cx="14600" cy="13225"/>
            </a:xfrm>
            <a:custGeom>
              <a:avLst/>
              <a:gdLst/>
              <a:ahLst/>
              <a:cxnLst/>
              <a:rect l="l" t="t" r="r" b="b"/>
              <a:pathLst>
                <a:path w="584" h="529" extrusionOk="0">
                  <a:moveTo>
                    <a:pt x="231" y="0"/>
                  </a:moveTo>
                  <a:cubicBezTo>
                    <a:pt x="207" y="0"/>
                    <a:pt x="184" y="9"/>
                    <a:pt x="167" y="17"/>
                  </a:cubicBezTo>
                  <a:cubicBezTo>
                    <a:pt x="131" y="29"/>
                    <a:pt x="108" y="53"/>
                    <a:pt x="84" y="76"/>
                  </a:cubicBezTo>
                  <a:cubicBezTo>
                    <a:pt x="48" y="100"/>
                    <a:pt x="36" y="124"/>
                    <a:pt x="24" y="160"/>
                  </a:cubicBezTo>
                  <a:cubicBezTo>
                    <a:pt x="12" y="196"/>
                    <a:pt x="0" y="231"/>
                    <a:pt x="0" y="267"/>
                  </a:cubicBezTo>
                  <a:cubicBezTo>
                    <a:pt x="0" y="291"/>
                    <a:pt x="12" y="303"/>
                    <a:pt x="12" y="326"/>
                  </a:cubicBezTo>
                  <a:cubicBezTo>
                    <a:pt x="24" y="374"/>
                    <a:pt x="48" y="410"/>
                    <a:pt x="84" y="446"/>
                  </a:cubicBezTo>
                  <a:lnTo>
                    <a:pt x="131" y="493"/>
                  </a:lnTo>
                  <a:cubicBezTo>
                    <a:pt x="167" y="517"/>
                    <a:pt x="215" y="529"/>
                    <a:pt x="262" y="529"/>
                  </a:cubicBezTo>
                  <a:cubicBezTo>
                    <a:pt x="286" y="517"/>
                    <a:pt x="310" y="517"/>
                    <a:pt x="322" y="517"/>
                  </a:cubicBezTo>
                  <a:cubicBezTo>
                    <a:pt x="358" y="517"/>
                    <a:pt x="393" y="517"/>
                    <a:pt x="429" y="493"/>
                  </a:cubicBezTo>
                  <a:cubicBezTo>
                    <a:pt x="453" y="481"/>
                    <a:pt x="489" y="469"/>
                    <a:pt x="512" y="446"/>
                  </a:cubicBezTo>
                  <a:cubicBezTo>
                    <a:pt x="536" y="422"/>
                    <a:pt x="548" y="386"/>
                    <a:pt x="560" y="362"/>
                  </a:cubicBezTo>
                  <a:cubicBezTo>
                    <a:pt x="572" y="326"/>
                    <a:pt x="584" y="291"/>
                    <a:pt x="584" y="267"/>
                  </a:cubicBezTo>
                  <a:cubicBezTo>
                    <a:pt x="584" y="243"/>
                    <a:pt x="572" y="219"/>
                    <a:pt x="572" y="196"/>
                  </a:cubicBezTo>
                  <a:cubicBezTo>
                    <a:pt x="560" y="148"/>
                    <a:pt x="536" y="112"/>
                    <a:pt x="512" y="76"/>
                  </a:cubicBezTo>
                  <a:cubicBezTo>
                    <a:pt x="489" y="65"/>
                    <a:pt x="477" y="53"/>
                    <a:pt x="453" y="41"/>
                  </a:cubicBezTo>
                  <a:cubicBezTo>
                    <a:pt x="417" y="17"/>
                    <a:pt x="370" y="5"/>
                    <a:pt x="322" y="5"/>
                  </a:cubicBezTo>
                  <a:lnTo>
                    <a:pt x="262" y="5"/>
                  </a:lnTo>
                  <a:cubicBezTo>
                    <a:pt x="252" y="2"/>
                    <a:pt x="241" y="0"/>
                    <a:pt x="2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2237475" y="2779825"/>
              <a:ext cx="13700" cy="14425"/>
            </a:xfrm>
            <a:custGeom>
              <a:avLst/>
              <a:gdLst/>
              <a:ahLst/>
              <a:cxnLst/>
              <a:rect l="l" t="t" r="r" b="b"/>
              <a:pathLst>
                <a:path w="548" h="577" extrusionOk="0">
                  <a:moveTo>
                    <a:pt x="298" y="0"/>
                  </a:moveTo>
                  <a:cubicBezTo>
                    <a:pt x="289" y="0"/>
                    <a:pt x="281" y="1"/>
                    <a:pt x="274" y="5"/>
                  </a:cubicBezTo>
                  <a:lnTo>
                    <a:pt x="203" y="5"/>
                  </a:lnTo>
                  <a:cubicBezTo>
                    <a:pt x="179" y="17"/>
                    <a:pt x="167" y="29"/>
                    <a:pt x="143" y="29"/>
                  </a:cubicBezTo>
                  <a:cubicBezTo>
                    <a:pt x="119" y="53"/>
                    <a:pt x="96" y="76"/>
                    <a:pt x="72" y="100"/>
                  </a:cubicBezTo>
                  <a:cubicBezTo>
                    <a:pt x="60" y="124"/>
                    <a:pt x="36" y="148"/>
                    <a:pt x="36" y="184"/>
                  </a:cubicBezTo>
                  <a:cubicBezTo>
                    <a:pt x="24" y="195"/>
                    <a:pt x="24" y="219"/>
                    <a:pt x="12" y="231"/>
                  </a:cubicBezTo>
                  <a:cubicBezTo>
                    <a:pt x="0" y="279"/>
                    <a:pt x="0" y="326"/>
                    <a:pt x="12" y="374"/>
                  </a:cubicBezTo>
                  <a:cubicBezTo>
                    <a:pt x="24" y="422"/>
                    <a:pt x="48" y="469"/>
                    <a:pt x="84" y="493"/>
                  </a:cubicBezTo>
                  <a:cubicBezTo>
                    <a:pt x="96" y="517"/>
                    <a:pt x="119" y="529"/>
                    <a:pt x="131" y="541"/>
                  </a:cubicBezTo>
                  <a:cubicBezTo>
                    <a:pt x="179" y="565"/>
                    <a:pt x="227" y="576"/>
                    <a:pt x="274" y="576"/>
                  </a:cubicBezTo>
                  <a:cubicBezTo>
                    <a:pt x="310" y="576"/>
                    <a:pt x="346" y="576"/>
                    <a:pt x="369" y="553"/>
                  </a:cubicBezTo>
                  <a:cubicBezTo>
                    <a:pt x="405" y="541"/>
                    <a:pt x="441" y="517"/>
                    <a:pt x="465" y="493"/>
                  </a:cubicBezTo>
                  <a:cubicBezTo>
                    <a:pt x="488" y="457"/>
                    <a:pt x="512" y="422"/>
                    <a:pt x="524" y="374"/>
                  </a:cubicBezTo>
                  <a:cubicBezTo>
                    <a:pt x="548" y="326"/>
                    <a:pt x="548" y="279"/>
                    <a:pt x="524" y="231"/>
                  </a:cubicBezTo>
                  <a:cubicBezTo>
                    <a:pt x="524" y="219"/>
                    <a:pt x="512" y="195"/>
                    <a:pt x="512" y="184"/>
                  </a:cubicBezTo>
                  <a:cubicBezTo>
                    <a:pt x="500" y="160"/>
                    <a:pt x="488" y="136"/>
                    <a:pt x="477" y="124"/>
                  </a:cubicBezTo>
                  <a:cubicBezTo>
                    <a:pt x="465" y="88"/>
                    <a:pt x="441" y="64"/>
                    <a:pt x="417" y="53"/>
                  </a:cubicBezTo>
                  <a:cubicBezTo>
                    <a:pt x="405" y="41"/>
                    <a:pt x="381" y="29"/>
                    <a:pt x="369" y="17"/>
                  </a:cubicBezTo>
                  <a:cubicBezTo>
                    <a:pt x="344" y="8"/>
                    <a:pt x="319" y="0"/>
                    <a:pt x="2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2276750" y="2743325"/>
              <a:ext cx="14625" cy="13125"/>
            </a:xfrm>
            <a:custGeom>
              <a:avLst/>
              <a:gdLst/>
              <a:ahLst/>
              <a:cxnLst/>
              <a:rect l="l" t="t" r="r" b="b"/>
              <a:pathLst>
                <a:path w="585" h="525" extrusionOk="0">
                  <a:moveTo>
                    <a:pt x="263" y="0"/>
                  </a:moveTo>
                  <a:cubicBezTo>
                    <a:pt x="227" y="0"/>
                    <a:pt x="203" y="12"/>
                    <a:pt x="168" y="24"/>
                  </a:cubicBezTo>
                  <a:cubicBezTo>
                    <a:pt x="132" y="36"/>
                    <a:pt x="108" y="48"/>
                    <a:pt x="84" y="84"/>
                  </a:cubicBezTo>
                  <a:cubicBezTo>
                    <a:pt x="60" y="108"/>
                    <a:pt x="37" y="131"/>
                    <a:pt x="25" y="167"/>
                  </a:cubicBezTo>
                  <a:cubicBezTo>
                    <a:pt x="13" y="191"/>
                    <a:pt x="1" y="227"/>
                    <a:pt x="13" y="262"/>
                  </a:cubicBezTo>
                  <a:cubicBezTo>
                    <a:pt x="13" y="286"/>
                    <a:pt x="13" y="310"/>
                    <a:pt x="13" y="334"/>
                  </a:cubicBezTo>
                  <a:cubicBezTo>
                    <a:pt x="25" y="381"/>
                    <a:pt x="49" y="417"/>
                    <a:pt x="84" y="441"/>
                  </a:cubicBezTo>
                  <a:cubicBezTo>
                    <a:pt x="96" y="465"/>
                    <a:pt x="120" y="477"/>
                    <a:pt x="132" y="489"/>
                  </a:cubicBezTo>
                  <a:cubicBezTo>
                    <a:pt x="180" y="512"/>
                    <a:pt x="215" y="524"/>
                    <a:pt x="263" y="524"/>
                  </a:cubicBezTo>
                  <a:cubicBezTo>
                    <a:pt x="287" y="524"/>
                    <a:pt x="310" y="524"/>
                    <a:pt x="334" y="512"/>
                  </a:cubicBezTo>
                  <a:cubicBezTo>
                    <a:pt x="370" y="512"/>
                    <a:pt x="394" y="512"/>
                    <a:pt x="430" y="489"/>
                  </a:cubicBezTo>
                  <a:cubicBezTo>
                    <a:pt x="453" y="489"/>
                    <a:pt x="489" y="465"/>
                    <a:pt x="513" y="441"/>
                  </a:cubicBezTo>
                  <a:cubicBezTo>
                    <a:pt x="537" y="417"/>
                    <a:pt x="549" y="393"/>
                    <a:pt x="561" y="358"/>
                  </a:cubicBezTo>
                  <a:cubicBezTo>
                    <a:pt x="572" y="334"/>
                    <a:pt x="584" y="298"/>
                    <a:pt x="584" y="262"/>
                  </a:cubicBezTo>
                  <a:lnTo>
                    <a:pt x="572" y="191"/>
                  </a:lnTo>
                  <a:cubicBezTo>
                    <a:pt x="561" y="155"/>
                    <a:pt x="537" y="120"/>
                    <a:pt x="513" y="84"/>
                  </a:cubicBezTo>
                  <a:cubicBezTo>
                    <a:pt x="489" y="72"/>
                    <a:pt x="477" y="60"/>
                    <a:pt x="453" y="36"/>
                  </a:cubicBezTo>
                  <a:cubicBezTo>
                    <a:pt x="418" y="24"/>
                    <a:pt x="370" y="12"/>
                    <a:pt x="334" y="12"/>
                  </a:cubicBezTo>
                  <a:cubicBezTo>
                    <a:pt x="310" y="12"/>
                    <a:pt x="287" y="12"/>
                    <a:pt x="2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2235975" y="2760000"/>
              <a:ext cx="10150" cy="8050"/>
            </a:xfrm>
            <a:custGeom>
              <a:avLst/>
              <a:gdLst/>
              <a:ahLst/>
              <a:cxnLst/>
              <a:rect l="l" t="t" r="r" b="b"/>
              <a:pathLst>
                <a:path w="406" h="322" extrusionOk="0">
                  <a:moveTo>
                    <a:pt x="203" y="0"/>
                  </a:moveTo>
                  <a:cubicBezTo>
                    <a:pt x="1" y="0"/>
                    <a:pt x="1" y="322"/>
                    <a:pt x="203" y="322"/>
                  </a:cubicBezTo>
                  <a:cubicBezTo>
                    <a:pt x="406" y="322"/>
                    <a:pt x="406" y="0"/>
                    <a:pt x="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3"/>
            <p:cNvSpPr/>
            <p:nvPr/>
          </p:nvSpPr>
          <p:spPr>
            <a:xfrm>
              <a:off x="2238650" y="2711475"/>
              <a:ext cx="14325" cy="11050"/>
            </a:xfrm>
            <a:custGeom>
              <a:avLst/>
              <a:gdLst/>
              <a:ahLst/>
              <a:cxnLst/>
              <a:rect l="l" t="t" r="r" b="b"/>
              <a:pathLst>
                <a:path w="573" h="442" extrusionOk="0">
                  <a:moveTo>
                    <a:pt x="287" y="1"/>
                  </a:moveTo>
                  <a:cubicBezTo>
                    <a:pt x="1" y="1"/>
                    <a:pt x="1" y="441"/>
                    <a:pt x="287" y="441"/>
                  </a:cubicBezTo>
                  <a:cubicBezTo>
                    <a:pt x="572" y="441"/>
                    <a:pt x="572" y="1"/>
                    <a:pt x="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3"/>
            <p:cNvSpPr/>
            <p:nvPr/>
          </p:nvSpPr>
          <p:spPr>
            <a:xfrm>
              <a:off x="2216625" y="2671000"/>
              <a:ext cx="17600" cy="13700"/>
            </a:xfrm>
            <a:custGeom>
              <a:avLst/>
              <a:gdLst/>
              <a:ahLst/>
              <a:cxnLst/>
              <a:rect l="l" t="t" r="r" b="b"/>
              <a:pathLst>
                <a:path w="704" h="548" extrusionOk="0">
                  <a:moveTo>
                    <a:pt x="358" y="0"/>
                  </a:moveTo>
                  <a:cubicBezTo>
                    <a:pt x="1" y="0"/>
                    <a:pt x="1" y="548"/>
                    <a:pt x="358" y="548"/>
                  </a:cubicBezTo>
                  <a:cubicBezTo>
                    <a:pt x="703" y="548"/>
                    <a:pt x="703" y="0"/>
                    <a:pt x="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3"/>
            <p:cNvSpPr/>
            <p:nvPr/>
          </p:nvSpPr>
          <p:spPr>
            <a:xfrm>
              <a:off x="2199075" y="2721675"/>
              <a:ext cx="14000" cy="12675"/>
            </a:xfrm>
            <a:custGeom>
              <a:avLst/>
              <a:gdLst/>
              <a:ahLst/>
              <a:cxnLst/>
              <a:rect l="l" t="t" r="r" b="b"/>
              <a:pathLst>
                <a:path w="560" h="507" extrusionOk="0">
                  <a:moveTo>
                    <a:pt x="300" y="0"/>
                  </a:moveTo>
                  <a:cubicBezTo>
                    <a:pt x="277" y="0"/>
                    <a:pt x="256" y="3"/>
                    <a:pt x="239" y="9"/>
                  </a:cubicBezTo>
                  <a:cubicBezTo>
                    <a:pt x="227" y="9"/>
                    <a:pt x="215" y="9"/>
                    <a:pt x="203" y="21"/>
                  </a:cubicBezTo>
                  <a:lnTo>
                    <a:pt x="191" y="21"/>
                  </a:lnTo>
                  <a:cubicBezTo>
                    <a:pt x="155" y="21"/>
                    <a:pt x="119" y="57"/>
                    <a:pt x="84" y="81"/>
                  </a:cubicBezTo>
                  <a:cubicBezTo>
                    <a:pt x="84" y="81"/>
                    <a:pt x="72" y="93"/>
                    <a:pt x="72" y="93"/>
                  </a:cubicBezTo>
                  <a:cubicBezTo>
                    <a:pt x="48" y="104"/>
                    <a:pt x="36" y="140"/>
                    <a:pt x="24" y="164"/>
                  </a:cubicBezTo>
                  <a:cubicBezTo>
                    <a:pt x="12" y="188"/>
                    <a:pt x="0" y="224"/>
                    <a:pt x="12" y="247"/>
                  </a:cubicBezTo>
                  <a:cubicBezTo>
                    <a:pt x="12" y="271"/>
                    <a:pt x="12" y="295"/>
                    <a:pt x="12" y="319"/>
                  </a:cubicBezTo>
                  <a:cubicBezTo>
                    <a:pt x="24" y="354"/>
                    <a:pt x="48" y="390"/>
                    <a:pt x="72" y="414"/>
                  </a:cubicBezTo>
                  <a:cubicBezTo>
                    <a:pt x="72" y="426"/>
                    <a:pt x="84" y="426"/>
                    <a:pt x="84" y="426"/>
                  </a:cubicBezTo>
                  <a:cubicBezTo>
                    <a:pt x="96" y="438"/>
                    <a:pt x="119" y="450"/>
                    <a:pt x="131" y="462"/>
                  </a:cubicBezTo>
                  <a:cubicBezTo>
                    <a:pt x="155" y="474"/>
                    <a:pt x="167" y="485"/>
                    <a:pt x="191" y="485"/>
                  </a:cubicBezTo>
                  <a:cubicBezTo>
                    <a:pt x="203" y="485"/>
                    <a:pt x="203" y="497"/>
                    <a:pt x="203" y="497"/>
                  </a:cubicBezTo>
                  <a:lnTo>
                    <a:pt x="239" y="497"/>
                  </a:lnTo>
                  <a:cubicBezTo>
                    <a:pt x="256" y="503"/>
                    <a:pt x="277" y="506"/>
                    <a:pt x="300" y="506"/>
                  </a:cubicBezTo>
                  <a:cubicBezTo>
                    <a:pt x="322" y="506"/>
                    <a:pt x="346" y="503"/>
                    <a:pt x="369" y="497"/>
                  </a:cubicBezTo>
                  <a:cubicBezTo>
                    <a:pt x="417" y="485"/>
                    <a:pt x="453" y="462"/>
                    <a:pt x="477" y="438"/>
                  </a:cubicBezTo>
                  <a:cubicBezTo>
                    <a:pt x="500" y="414"/>
                    <a:pt x="512" y="402"/>
                    <a:pt x="524" y="378"/>
                  </a:cubicBezTo>
                  <a:cubicBezTo>
                    <a:pt x="548" y="343"/>
                    <a:pt x="560" y="295"/>
                    <a:pt x="560" y="259"/>
                  </a:cubicBezTo>
                  <a:cubicBezTo>
                    <a:pt x="560" y="224"/>
                    <a:pt x="548" y="188"/>
                    <a:pt x="536" y="152"/>
                  </a:cubicBezTo>
                  <a:cubicBezTo>
                    <a:pt x="524" y="128"/>
                    <a:pt x="500" y="93"/>
                    <a:pt x="477" y="69"/>
                  </a:cubicBezTo>
                  <a:cubicBezTo>
                    <a:pt x="453" y="45"/>
                    <a:pt x="417" y="21"/>
                    <a:pt x="369" y="9"/>
                  </a:cubicBezTo>
                  <a:cubicBezTo>
                    <a:pt x="346" y="3"/>
                    <a:pt x="322" y="0"/>
                    <a:pt x="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2252650" y="2684100"/>
              <a:ext cx="20575" cy="15800"/>
            </a:xfrm>
            <a:custGeom>
              <a:avLst/>
              <a:gdLst/>
              <a:ahLst/>
              <a:cxnLst/>
              <a:rect l="l" t="t" r="r" b="b"/>
              <a:pathLst>
                <a:path w="823" h="632" extrusionOk="0">
                  <a:moveTo>
                    <a:pt x="417" y="0"/>
                  </a:moveTo>
                  <a:cubicBezTo>
                    <a:pt x="12" y="0"/>
                    <a:pt x="1" y="631"/>
                    <a:pt x="417" y="631"/>
                  </a:cubicBezTo>
                  <a:cubicBezTo>
                    <a:pt x="822" y="631"/>
                    <a:pt x="822" y="0"/>
                    <a:pt x="4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2323200" y="2758800"/>
              <a:ext cx="17575" cy="13425"/>
            </a:xfrm>
            <a:custGeom>
              <a:avLst/>
              <a:gdLst/>
              <a:ahLst/>
              <a:cxnLst/>
              <a:rect l="l" t="t" r="r" b="b"/>
              <a:pathLst>
                <a:path w="703" h="537" extrusionOk="0">
                  <a:moveTo>
                    <a:pt x="346" y="1"/>
                  </a:moveTo>
                  <a:cubicBezTo>
                    <a:pt x="0" y="1"/>
                    <a:pt x="0" y="536"/>
                    <a:pt x="346" y="536"/>
                  </a:cubicBezTo>
                  <a:cubicBezTo>
                    <a:pt x="691" y="536"/>
                    <a:pt x="703" y="1"/>
                    <a:pt x="3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a:off x="2286000" y="2833800"/>
              <a:ext cx="13700" cy="10750"/>
            </a:xfrm>
            <a:custGeom>
              <a:avLst/>
              <a:gdLst/>
              <a:ahLst/>
              <a:cxnLst/>
              <a:rect l="l" t="t" r="r" b="b"/>
              <a:pathLst>
                <a:path w="548" h="430" extrusionOk="0">
                  <a:moveTo>
                    <a:pt x="274" y="1"/>
                  </a:moveTo>
                  <a:cubicBezTo>
                    <a:pt x="0" y="1"/>
                    <a:pt x="0" y="430"/>
                    <a:pt x="274" y="430"/>
                  </a:cubicBezTo>
                  <a:cubicBezTo>
                    <a:pt x="548" y="430"/>
                    <a:pt x="548" y="1"/>
                    <a:pt x="2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0" name="Google Shape;100;p3"/>
          <p:cNvSpPr txBox="1">
            <a:spLocks noGrp="1"/>
          </p:cNvSpPr>
          <p:nvPr>
            <p:ph type="title"/>
          </p:nvPr>
        </p:nvSpPr>
        <p:spPr>
          <a:xfrm flipH="1">
            <a:off x="4117833" y="3006400"/>
            <a:ext cx="7123200" cy="1560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57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01" name="Google Shape;101;p3"/>
          <p:cNvSpPr txBox="1">
            <a:spLocks noGrp="1"/>
          </p:cNvSpPr>
          <p:nvPr>
            <p:ph type="subTitle" idx="1"/>
          </p:nvPr>
        </p:nvSpPr>
        <p:spPr>
          <a:xfrm flipH="1">
            <a:off x="7161433" y="4727567"/>
            <a:ext cx="4079600" cy="938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2133"/>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2" name="Google Shape;102;p3"/>
          <p:cNvSpPr txBox="1">
            <a:spLocks noGrp="1"/>
          </p:cNvSpPr>
          <p:nvPr>
            <p:ph type="title" idx="2" hasCustomPrompt="1"/>
          </p:nvPr>
        </p:nvSpPr>
        <p:spPr>
          <a:xfrm flipH="1">
            <a:off x="9269433" y="1119700"/>
            <a:ext cx="1971600" cy="1382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8900"/>
              <a:buNone/>
              <a:defRPr sz="10533">
                <a:solidFill>
                  <a:schemeClr val="lt2"/>
                </a:solidFill>
              </a:defRPr>
            </a:lvl1pPr>
            <a:lvl2pPr lvl="1" algn="ctr" rtl="0">
              <a:spcBef>
                <a:spcPts val="0"/>
              </a:spcBef>
              <a:spcAft>
                <a:spcPts val="0"/>
              </a:spcAft>
              <a:buSzPts val="8900"/>
              <a:buNone/>
              <a:defRPr sz="11866"/>
            </a:lvl2pPr>
            <a:lvl3pPr lvl="2" algn="ctr" rtl="0">
              <a:spcBef>
                <a:spcPts val="0"/>
              </a:spcBef>
              <a:spcAft>
                <a:spcPts val="0"/>
              </a:spcAft>
              <a:buSzPts val="8900"/>
              <a:buNone/>
              <a:defRPr sz="11866"/>
            </a:lvl3pPr>
            <a:lvl4pPr lvl="3" algn="ctr" rtl="0">
              <a:spcBef>
                <a:spcPts val="0"/>
              </a:spcBef>
              <a:spcAft>
                <a:spcPts val="0"/>
              </a:spcAft>
              <a:buSzPts val="8900"/>
              <a:buNone/>
              <a:defRPr sz="11866"/>
            </a:lvl4pPr>
            <a:lvl5pPr lvl="4" algn="ctr" rtl="0">
              <a:spcBef>
                <a:spcPts val="0"/>
              </a:spcBef>
              <a:spcAft>
                <a:spcPts val="0"/>
              </a:spcAft>
              <a:buSzPts val="8900"/>
              <a:buNone/>
              <a:defRPr sz="11866"/>
            </a:lvl5pPr>
            <a:lvl6pPr lvl="5" algn="ctr" rtl="0">
              <a:spcBef>
                <a:spcPts val="0"/>
              </a:spcBef>
              <a:spcAft>
                <a:spcPts val="0"/>
              </a:spcAft>
              <a:buSzPts val="8900"/>
              <a:buNone/>
              <a:defRPr sz="11866"/>
            </a:lvl6pPr>
            <a:lvl7pPr lvl="6" algn="ctr" rtl="0">
              <a:spcBef>
                <a:spcPts val="0"/>
              </a:spcBef>
              <a:spcAft>
                <a:spcPts val="0"/>
              </a:spcAft>
              <a:buSzPts val="8900"/>
              <a:buNone/>
              <a:defRPr sz="11866"/>
            </a:lvl7pPr>
            <a:lvl8pPr lvl="7" algn="ctr" rtl="0">
              <a:spcBef>
                <a:spcPts val="0"/>
              </a:spcBef>
              <a:spcAft>
                <a:spcPts val="0"/>
              </a:spcAft>
              <a:buSzPts val="8900"/>
              <a:buNone/>
              <a:defRPr sz="11866"/>
            </a:lvl8pPr>
            <a:lvl9pPr lvl="8" algn="ctr" rtl="0">
              <a:spcBef>
                <a:spcPts val="0"/>
              </a:spcBef>
              <a:spcAft>
                <a:spcPts val="0"/>
              </a:spcAft>
              <a:buSzPts val="8900"/>
              <a:buNone/>
              <a:defRPr sz="11866"/>
            </a:lvl9pPr>
          </a:lstStyle>
          <a:p>
            <a:r>
              <a:t>xx%</a:t>
            </a:r>
          </a:p>
        </p:txBody>
      </p:sp>
    </p:spTree>
    <p:extLst>
      <p:ext uri="{BB962C8B-B14F-4D97-AF65-F5344CB8AC3E}">
        <p14:creationId xmlns:p14="http://schemas.microsoft.com/office/powerpoint/2010/main" val="23519224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3"/>
        <p:cNvGrpSpPr/>
        <p:nvPr/>
      </p:nvGrpSpPr>
      <p:grpSpPr>
        <a:xfrm>
          <a:off x="0" y="0"/>
          <a:ext cx="0" cy="0"/>
          <a:chOff x="0" y="0"/>
          <a:chExt cx="0" cy="0"/>
        </a:xfrm>
      </p:grpSpPr>
      <p:pic>
        <p:nvPicPr>
          <p:cNvPr id="104" name="Google Shape;104;p4"/>
          <p:cNvPicPr preferRelativeResize="0"/>
          <p:nvPr/>
        </p:nvPicPr>
        <p:blipFill rotWithShape="1">
          <a:blip r:embed="rId2">
            <a:alphaModFix/>
          </a:blip>
          <a:srcRect l="35186" t="21964" r="34121" b="30594"/>
          <a:stretch/>
        </p:blipFill>
        <p:spPr>
          <a:xfrm>
            <a:off x="-1717767" y="3453500"/>
            <a:ext cx="2993664" cy="2602699"/>
          </a:xfrm>
          <a:prstGeom prst="rect">
            <a:avLst/>
          </a:prstGeom>
          <a:noFill/>
          <a:ln>
            <a:noFill/>
          </a:ln>
        </p:spPr>
      </p:pic>
      <p:pic>
        <p:nvPicPr>
          <p:cNvPr id="105" name="Google Shape;105;p4"/>
          <p:cNvPicPr preferRelativeResize="0"/>
          <p:nvPr/>
        </p:nvPicPr>
        <p:blipFill rotWithShape="1">
          <a:blip r:embed="rId3">
            <a:alphaModFix amt="67000"/>
          </a:blip>
          <a:srcRect l="20678" t="30819" r="16392" b="24429"/>
          <a:stretch/>
        </p:blipFill>
        <p:spPr>
          <a:xfrm rot="10800000" flipH="1">
            <a:off x="9089700" y="-361350"/>
            <a:ext cx="4994733" cy="1997899"/>
          </a:xfrm>
          <a:prstGeom prst="rect">
            <a:avLst/>
          </a:prstGeom>
          <a:noFill/>
          <a:ln>
            <a:noFill/>
          </a:ln>
        </p:spPr>
      </p:pic>
      <p:pic>
        <p:nvPicPr>
          <p:cNvPr id="106" name="Google Shape;106;p4"/>
          <p:cNvPicPr preferRelativeResize="0"/>
          <p:nvPr/>
        </p:nvPicPr>
        <p:blipFill rotWithShape="1">
          <a:blip r:embed="rId4">
            <a:alphaModFix/>
          </a:blip>
          <a:srcRect l="31205" t="21461" r="31680" b="26711"/>
          <a:stretch/>
        </p:blipFill>
        <p:spPr>
          <a:xfrm flipH="1">
            <a:off x="8353267" y="-303366"/>
            <a:ext cx="2654631" cy="2085135"/>
          </a:xfrm>
          <a:prstGeom prst="rect">
            <a:avLst/>
          </a:prstGeom>
          <a:noFill/>
          <a:ln>
            <a:noFill/>
          </a:ln>
        </p:spPr>
      </p:pic>
      <p:sp>
        <p:nvSpPr>
          <p:cNvPr id="107" name="Google Shape;107;p4"/>
          <p:cNvSpPr/>
          <p:nvPr/>
        </p:nvSpPr>
        <p:spPr>
          <a:xfrm rot="10800000" flipH="1">
            <a:off x="11444200" y="4079567"/>
            <a:ext cx="260853" cy="2853341"/>
          </a:xfrm>
          <a:custGeom>
            <a:avLst/>
            <a:gdLst/>
            <a:ahLst/>
            <a:cxnLst/>
            <a:rect l="l" t="t" r="r" b="b"/>
            <a:pathLst>
              <a:path w="1724" h="18858" extrusionOk="0">
                <a:moveTo>
                  <a:pt x="1266" y="0"/>
                </a:moveTo>
                <a:cubicBezTo>
                  <a:pt x="1092" y="0"/>
                  <a:pt x="925" y="91"/>
                  <a:pt x="894" y="290"/>
                </a:cubicBezTo>
                <a:cubicBezTo>
                  <a:pt x="679" y="1492"/>
                  <a:pt x="572" y="2707"/>
                  <a:pt x="441" y="3909"/>
                </a:cubicBezTo>
                <a:cubicBezTo>
                  <a:pt x="322" y="5100"/>
                  <a:pt x="239" y="6302"/>
                  <a:pt x="156" y="7493"/>
                </a:cubicBezTo>
                <a:cubicBezTo>
                  <a:pt x="1" y="9886"/>
                  <a:pt x="60" y="12291"/>
                  <a:pt x="120" y="14684"/>
                </a:cubicBezTo>
                <a:cubicBezTo>
                  <a:pt x="156" y="16030"/>
                  <a:pt x="179" y="17387"/>
                  <a:pt x="239" y="18732"/>
                </a:cubicBezTo>
                <a:cubicBezTo>
                  <a:pt x="245" y="18816"/>
                  <a:pt x="313" y="18857"/>
                  <a:pt x="380" y="18857"/>
                </a:cubicBezTo>
                <a:cubicBezTo>
                  <a:pt x="447" y="18857"/>
                  <a:pt x="513" y="18816"/>
                  <a:pt x="513" y="18732"/>
                </a:cubicBezTo>
                <a:cubicBezTo>
                  <a:pt x="465" y="16327"/>
                  <a:pt x="513" y="13922"/>
                  <a:pt x="703" y="11529"/>
                </a:cubicBezTo>
                <a:cubicBezTo>
                  <a:pt x="894" y="9160"/>
                  <a:pt x="1048" y="6790"/>
                  <a:pt x="1275" y="4421"/>
                </a:cubicBezTo>
                <a:cubicBezTo>
                  <a:pt x="1406" y="3076"/>
                  <a:pt x="1584" y="1742"/>
                  <a:pt x="1703" y="409"/>
                </a:cubicBezTo>
                <a:cubicBezTo>
                  <a:pt x="1723" y="148"/>
                  <a:pt x="1489" y="0"/>
                  <a:pt x="1266"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8" name="Google Shape;108;p4"/>
          <p:cNvGrpSpPr/>
          <p:nvPr/>
        </p:nvGrpSpPr>
        <p:grpSpPr>
          <a:xfrm rot="10800000" flipH="1">
            <a:off x="-529399" y="3122958"/>
            <a:ext cx="1073992" cy="1319372"/>
            <a:chOff x="2199075" y="2670475"/>
            <a:chExt cx="141700" cy="174075"/>
          </a:xfrm>
        </p:grpSpPr>
        <p:sp>
          <p:nvSpPr>
            <p:cNvPr id="109" name="Google Shape;109;p4"/>
            <p:cNvSpPr/>
            <p:nvPr/>
          </p:nvSpPr>
          <p:spPr>
            <a:xfrm>
              <a:off x="2291650" y="2670475"/>
              <a:ext cx="16100" cy="14750"/>
            </a:xfrm>
            <a:custGeom>
              <a:avLst/>
              <a:gdLst/>
              <a:ahLst/>
              <a:cxnLst/>
              <a:rect l="l" t="t" r="r" b="b"/>
              <a:pathLst>
                <a:path w="644" h="590" extrusionOk="0">
                  <a:moveTo>
                    <a:pt x="296" y="0"/>
                  </a:moveTo>
                  <a:cubicBezTo>
                    <a:pt x="271" y="0"/>
                    <a:pt x="244" y="3"/>
                    <a:pt x="215" y="9"/>
                  </a:cubicBezTo>
                  <a:cubicBezTo>
                    <a:pt x="167" y="21"/>
                    <a:pt x="119" y="45"/>
                    <a:pt x="84" y="81"/>
                  </a:cubicBezTo>
                  <a:cubicBezTo>
                    <a:pt x="72" y="105"/>
                    <a:pt x="60" y="128"/>
                    <a:pt x="36" y="140"/>
                  </a:cubicBezTo>
                  <a:cubicBezTo>
                    <a:pt x="12" y="188"/>
                    <a:pt x="0" y="247"/>
                    <a:pt x="0" y="295"/>
                  </a:cubicBezTo>
                  <a:cubicBezTo>
                    <a:pt x="0" y="331"/>
                    <a:pt x="12" y="378"/>
                    <a:pt x="24" y="414"/>
                  </a:cubicBezTo>
                  <a:cubicBezTo>
                    <a:pt x="36" y="450"/>
                    <a:pt x="60" y="474"/>
                    <a:pt x="84" y="509"/>
                  </a:cubicBezTo>
                  <a:cubicBezTo>
                    <a:pt x="119" y="545"/>
                    <a:pt x="167" y="569"/>
                    <a:pt x="215" y="581"/>
                  </a:cubicBezTo>
                  <a:cubicBezTo>
                    <a:pt x="244" y="587"/>
                    <a:pt x="271" y="590"/>
                    <a:pt x="296" y="590"/>
                  </a:cubicBezTo>
                  <a:cubicBezTo>
                    <a:pt x="322" y="590"/>
                    <a:pt x="346" y="587"/>
                    <a:pt x="369" y="581"/>
                  </a:cubicBezTo>
                  <a:lnTo>
                    <a:pt x="381" y="581"/>
                  </a:lnTo>
                  <a:cubicBezTo>
                    <a:pt x="385" y="581"/>
                    <a:pt x="387" y="580"/>
                    <a:pt x="389" y="578"/>
                  </a:cubicBezTo>
                  <a:lnTo>
                    <a:pt x="389" y="578"/>
                  </a:lnTo>
                  <a:cubicBezTo>
                    <a:pt x="418" y="574"/>
                    <a:pt x="447" y="566"/>
                    <a:pt x="465" y="557"/>
                  </a:cubicBezTo>
                  <a:cubicBezTo>
                    <a:pt x="500" y="545"/>
                    <a:pt x="536" y="521"/>
                    <a:pt x="560" y="498"/>
                  </a:cubicBezTo>
                  <a:cubicBezTo>
                    <a:pt x="584" y="474"/>
                    <a:pt x="607" y="438"/>
                    <a:pt x="619" y="402"/>
                  </a:cubicBezTo>
                  <a:cubicBezTo>
                    <a:pt x="631" y="367"/>
                    <a:pt x="643" y="331"/>
                    <a:pt x="643" y="295"/>
                  </a:cubicBezTo>
                  <a:cubicBezTo>
                    <a:pt x="643" y="271"/>
                    <a:pt x="631" y="247"/>
                    <a:pt x="631" y="224"/>
                  </a:cubicBezTo>
                  <a:cubicBezTo>
                    <a:pt x="619" y="176"/>
                    <a:pt x="596" y="128"/>
                    <a:pt x="560" y="93"/>
                  </a:cubicBezTo>
                  <a:cubicBezTo>
                    <a:pt x="536" y="81"/>
                    <a:pt x="524" y="69"/>
                    <a:pt x="500" y="57"/>
                  </a:cubicBezTo>
                  <a:cubicBezTo>
                    <a:pt x="461" y="27"/>
                    <a:pt x="422" y="14"/>
                    <a:pt x="382" y="11"/>
                  </a:cubicBezTo>
                  <a:lnTo>
                    <a:pt x="382" y="11"/>
                  </a:lnTo>
                  <a:cubicBezTo>
                    <a:pt x="382" y="10"/>
                    <a:pt x="382" y="10"/>
                    <a:pt x="381" y="9"/>
                  </a:cubicBezTo>
                  <a:lnTo>
                    <a:pt x="369" y="9"/>
                  </a:lnTo>
                  <a:cubicBezTo>
                    <a:pt x="346" y="3"/>
                    <a:pt x="322" y="0"/>
                    <a:pt x="2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4"/>
            <p:cNvSpPr/>
            <p:nvPr/>
          </p:nvSpPr>
          <p:spPr>
            <a:xfrm>
              <a:off x="2276175" y="2712675"/>
              <a:ext cx="11325" cy="8650"/>
            </a:xfrm>
            <a:custGeom>
              <a:avLst/>
              <a:gdLst/>
              <a:ahLst/>
              <a:cxnLst/>
              <a:rect l="l" t="t" r="r" b="b"/>
              <a:pathLst>
                <a:path w="453" h="346" extrusionOk="0">
                  <a:moveTo>
                    <a:pt x="226" y="0"/>
                  </a:moveTo>
                  <a:cubicBezTo>
                    <a:pt x="0" y="0"/>
                    <a:pt x="0" y="345"/>
                    <a:pt x="226" y="345"/>
                  </a:cubicBezTo>
                  <a:cubicBezTo>
                    <a:pt x="453" y="345"/>
                    <a:pt x="453" y="0"/>
                    <a:pt x="2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4"/>
            <p:cNvSpPr/>
            <p:nvPr/>
          </p:nvSpPr>
          <p:spPr>
            <a:xfrm>
              <a:off x="2316650" y="2711175"/>
              <a:ext cx="14900" cy="11625"/>
            </a:xfrm>
            <a:custGeom>
              <a:avLst/>
              <a:gdLst/>
              <a:ahLst/>
              <a:cxnLst/>
              <a:rect l="l" t="t" r="r" b="b"/>
              <a:pathLst>
                <a:path w="596" h="465" extrusionOk="0">
                  <a:moveTo>
                    <a:pt x="298" y="1"/>
                  </a:moveTo>
                  <a:cubicBezTo>
                    <a:pt x="0" y="1"/>
                    <a:pt x="0" y="465"/>
                    <a:pt x="298" y="465"/>
                  </a:cubicBezTo>
                  <a:cubicBezTo>
                    <a:pt x="596" y="465"/>
                    <a:pt x="596" y="1"/>
                    <a:pt x="2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4"/>
            <p:cNvSpPr/>
            <p:nvPr/>
          </p:nvSpPr>
          <p:spPr>
            <a:xfrm>
              <a:off x="2287775" y="2770000"/>
              <a:ext cx="14600" cy="13225"/>
            </a:xfrm>
            <a:custGeom>
              <a:avLst/>
              <a:gdLst/>
              <a:ahLst/>
              <a:cxnLst/>
              <a:rect l="l" t="t" r="r" b="b"/>
              <a:pathLst>
                <a:path w="584" h="529" extrusionOk="0">
                  <a:moveTo>
                    <a:pt x="231" y="0"/>
                  </a:moveTo>
                  <a:cubicBezTo>
                    <a:pt x="207" y="0"/>
                    <a:pt x="184" y="9"/>
                    <a:pt x="167" y="17"/>
                  </a:cubicBezTo>
                  <a:cubicBezTo>
                    <a:pt x="131" y="29"/>
                    <a:pt x="108" y="53"/>
                    <a:pt x="84" y="76"/>
                  </a:cubicBezTo>
                  <a:cubicBezTo>
                    <a:pt x="48" y="100"/>
                    <a:pt x="36" y="124"/>
                    <a:pt x="24" y="160"/>
                  </a:cubicBezTo>
                  <a:cubicBezTo>
                    <a:pt x="12" y="196"/>
                    <a:pt x="0" y="231"/>
                    <a:pt x="0" y="267"/>
                  </a:cubicBezTo>
                  <a:cubicBezTo>
                    <a:pt x="0" y="291"/>
                    <a:pt x="12" y="303"/>
                    <a:pt x="12" y="326"/>
                  </a:cubicBezTo>
                  <a:cubicBezTo>
                    <a:pt x="24" y="374"/>
                    <a:pt x="48" y="410"/>
                    <a:pt x="84" y="446"/>
                  </a:cubicBezTo>
                  <a:lnTo>
                    <a:pt x="131" y="493"/>
                  </a:lnTo>
                  <a:cubicBezTo>
                    <a:pt x="167" y="517"/>
                    <a:pt x="215" y="529"/>
                    <a:pt x="262" y="529"/>
                  </a:cubicBezTo>
                  <a:cubicBezTo>
                    <a:pt x="286" y="517"/>
                    <a:pt x="310" y="517"/>
                    <a:pt x="322" y="517"/>
                  </a:cubicBezTo>
                  <a:cubicBezTo>
                    <a:pt x="358" y="517"/>
                    <a:pt x="393" y="517"/>
                    <a:pt x="429" y="493"/>
                  </a:cubicBezTo>
                  <a:cubicBezTo>
                    <a:pt x="453" y="481"/>
                    <a:pt x="489" y="469"/>
                    <a:pt x="512" y="446"/>
                  </a:cubicBezTo>
                  <a:cubicBezTo>
                    <a:pt x="536" y="422"/>
                    <a:pt x="548" y="386"/>
                    <a:pt x="560" y="362"/>
                  </a:cubicBezTo>
                  <a:cubicBezTo>
                    <a:pt x="572" y="326"/>
                    <a:pt x="584" y="291"/>
                    <a:pt x="584" y="267"/>
                  </a:cubicBezTo>
                  <a:cubicBezTo>
                    <a:pt x="584" y="243"/>
                    <a:pt x="572" y="219"/>
                    <a:pt x="572" y="196"/>
                  </a:cubicBezTo>
                  <a:cubicBezTo>
                    <a:pt x="560" y="148"/>
                    <a:pt x="536" y="112"/>
                    <a:pt x="512" y="76"/>
                  </a:cubicBezTo>
                  <a:cubicBezTo>
                    <a:pt x="489" y="65"/>
                    <a:pt x="477" y="53"/>
                    <a:pt x="453" y="41"/>
                  </a:cubicBezTo>
                  <a:cubicBezTo>
                    <a:pt x="417" y="17"/>
                    <a:pt x="370" y="5"/>
                    <a:pt x="322" y="5"/>
                  </a:cubicBezTo>
                  <a:lnTo>
                    <a:pt x="262" y="5"/>
                  </a:lnTo>
                  <a:cubicBezTo>
                    <a:pt x="252" y="2"/>
                    <a:pt x="241" y="0"/>
                    <a:pt x="2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4"/>
            <p:cNvSpPr/>
            <p:nvPr/>
          </p:nvSpPr>
          <p:spPr>
            <a:xfrm>
              <a:off x="2237475" y="2779825"/>
              <a:ext cx="13700" cy="14425"/>
            </a:xfrm>
            <a:custGeom>
              <a:avLst/>
              <a:gdLst/>
              <a:ahLst/>
              <a:cxnLst/>
              <a:rect l="l" t="t" r="r" b="b"/>
              <a:pathLst>
                <a:path w="548" h="577" extrusionOk="0">
                  <a:moveTo>
                    <a:pt x="298" y="0"/>
                  </a:moveTo>
                  <a:cubicBezTo>
                    <a:pt x="289" y="0"/>
                    <a:pt x="281" y="1"/>
                    <a:pt x="274" y="5"/>
                  </a:cubicBezTo>
                  <a:lnTo>
                    <a:pt x="203" y="5"/>
                  </a:lnTo>
                  <a:cubicBezTo>
                    <a:pt x="179" y="17"/>
                    <a:pt x="167" y="29"/>
                    <a:pt x="143" y="29"/>
                  </a:cubicBezTo>
                  <a:cubicBezTo>
                    <a:pt x="119" y="53"/>
                    <a:pt x="96" y="76"/>
                    <a:pt x="72" y="100"/>
                  </a:cubicBezTo>
                  <a:cubicBezTo>
                    <a:pt x="60" y="124"/>
                    <a:pt x="36" y="148"/>
                    <a:pt x="36" y="184"/>
                  </a:cubicBezTo>
                  <a:cubicBezTo>
                    <a:pt x="24" y="195"/>
                    <a:pt x="24" y="219"/>
                    <a:pt x="12" y="231"/>
                  </a:cubicBezTo>
                  <a:cubicBezTo>
                    <a:pt x="0" y="279"/>
                    <a:pt x="0" y="326"/>
                    <a:pt x="12" y="374"/>
                  </a:cubicBezTo>
                  <a:cubicBezTo>
                    <a:pt x="24" y="422"/>
                    <a:pt x="48" y="469"/>
                    <a:pt x="84" y="493"/>
                  </a:cubicBezTo>
                  <a:cubicBezTo>
                    <a:pt x="96" y="517"/>
                    <a:pt x="119" y="529"/>
                    <a:pt x="131" y="541"/>
                  </a:cubicBezTo>
                  <a:cubicBezTo>
                    <a:pt x="179" y="565"/>
                    <a:pt x="227" y="576"/>
                    <a:pt x="274" y="576"/>
                  </a:cubicBezTo>
                  <a:cubicBezTo>
                    <a:pt x="310" y="576"/>
                    <a:pt x="346" y="576"/>
                    <a:pt x="369" y="553"/>
                  </a:cubicBezTo>
                  <a:cubicBezTo>
                    <a:pt x="405" y="541"/>
                    <a:pt x="441" y="517"/>
                    <a:pt x="465" y="493"/>
                  </a:cubicBezTo>
                  <a:cubicBezTo>
                    <a:pt x="488" y="457"/>
                    <a:pt x="512" y="422"/>
                    <a:pt x="524" y="374"/>
                  </a:cubicBezTo>
                  <a:cubicBezTo>
                    <a:pt x="548" y="326"/>
                    <a:pt x="548" y="279"/>
                    <a:pt x="524" y="231"/>
                  </a:cubicBezTo>
                  <a:cubicBezTo>
                    <a:pt x="524" y="219"/>
                    <a:pt x="512" y="195"/>
                    <a:pt x="512" y="184"/>
                  </a:cubicBezTo>
                  <a:cubicBezTo>
                    <a:pt x="500" y="160"/>
                    <a:pt x="488" y="136"/>
                    <a:pt x="477" y="124"/>
                  </a:cubicBezTo>
                  <a:cubicBezTo>
                    <a:pt x="465" y="88"/>
                    <a:pt x="441" y="64"/>
                    <a:pt x="417" y="53"/>
                  </a:cubicBezTo>
                  <a:cubicBezTo>
                    <a:pt x="405" y="41"/>
                    <a:pt x="381" y="29"/>
                    <a:pt x="369" y="17"/>
                  </a:cubicBezTo>
                  <a:cubicBezTo>
                    <a:pt x="344" y="8"/>
                    <a:pt x="319" y="0"/>
                    <a:pt x="2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4"/>
            <p:cNvSpPr/>
            <p:nvPr/>
          </p:nvSpPr>
          <p:spPr>
            <a:xfrm>
              <a:off x="2276750" y="2743325"/>
              <a:ext cx="14625" cy="13125"/>
            </a:xfrm>
            <a:custGeom>
              <a:avLst/>
              <a:gdLst/>
              <a:ahLst/>
              <a:cxnLst/>
              <a:rect l="l" t="t" r="r" b="b"/>
              <a:pathLst>
                <a:path w="585" h="525" extrusionOk="0">
                  <a:moveTo>
                    <a:pt x="263" y="0"/>
                  </a:moveTo>
                  <a:cubicBezTo>
                    <a:pt x="227" y="0"/>
                    <a:pt x="203" y="12"/>
                    <a:pt x="168" y="24"/>
                  </a:cubicBezTo>
                  <a:cubicBezTo>
                    <a:pt x="132" y="36"/>
                    <a:pt x="108" y="48"/>
                    <a:pt x="84" y="84"/>
                  </a:cubicBezTo>
                  <a:cubicBezTo>
                    <a:pt x="60" y="108"/>
                    <a:pt x="37" y="131"/>
                    <a:pt x="25" y="167"/>
                  </a:cubicBezTo>
                  <a:cubicBezTo>
                    <a:pt x="13" y="191"/>
                    <a:pt x="1" y="227"/>
                    <a:pt x="13" y="262"/>
                  </a:cubicBezTo>
                  <a:cubicBezTo>
                    <a:pt x="13" y="286"/>
                    <a:pt x="13" y="310"/>
                    <a:pt x="13" y="334"/>
                  </a:cubicBezTo>
                  <a:cubicBezTo>
                    <a:pt x="25" y="381"/>
                    <a:pt x="49" y="417"/>
                    <a:pt x="84" y="441"/>
                  </a:cubicBezTo>
                  <a:cubicBezTo>
                    <a:pt x="96" y="465"/>
                    <a:pt x="120" y="477"/>
                    <a:pt x="132" y="489"/>
                  </a:cubicBezTo>
                  <a:cubicBezTo>
                    <a:pt x="180" y="512"/>
                    <a:pt x="215" y="524"/>
                    <a:pt x="263" y="524"/>
                  </a:cubicBezTo>
                  <a:cubicBezTo>
                    <a:pt x="287" y="524"/>
                    <a:pt x="310" y="524"/>
                    <a:pt x="334" y="512"/>
                  </a:cubicBezTo>
                  <a:cubicBezTo>
                    <a:pt x="370" y="512"/>
                    <a:pt x="394" y="512"/>
                    <a:pt x="430" y="489"/>
                  </a:cubicBezTo>
                  <a:cubicBezTo>
                    <a:pt x="453" y="489"/>
                    <a:pt x="489" y="465"/>
                    <a:pt x="513" y="441"/>
                  </a:cubicBezTo>
                  <a:cubicBezTo>
                    <a:pt x="537" y="417"/>
                    <a:pt x="549" y="393"/>
                    <a:pt x="561" y="358"/>
                  </a:cubicBezTo>
                  <a:cubicBezTo>
                    <a:pt x="572" y="334"/>
                    <a:pt x="584" y="298"/>
                    <a:pt x="584" y="262"/>
                  </a:cubicBezTo>
                  <a:lnTo>
                    <a:pt x="572" y="191"/>
                  </a:lnTo>
                  <a:cubicBezTo>
                    <a:pt x="561" y="155"/>
                    <a:pt x="537" y="120"/>
                    <a:pt x="513" y="84"/>
                  </a:cubicBezTo>
                  <a:cubicBezTo>
                    <a:pt x="489" y="72"/>
                    <a:pt x="477" y="60"/>
                    <a:pt x="453" y="36"/>
                  </a:cubicBezTo>
                  <a:cubicBezTo>
                    <a:pt x="418" y="24"/>
                    <a:pt x="370" y="12"/>
                    <a:pt x="334" y="12"/>
                  </a:cubicBezTo>
                  <a:cubicBezTo>
                    <a:pt x="310" y="12"/>
                    <a:pt x="287" y="12"/>
                    <a:pt x="2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4"/>
            <p:cNvSpPr/>
            <p:nvPr/>
          </p:nvSpPr>
          <p:spPr>
            <a:xfrm>
              <a:off x="2235975" y="2760000"/>
              <a:ext cx="10150" cy="8050"/>
            </a:xfrm>
            <a:custGeom>
              <a:avLst/>
              <a:gdLst/>
              <a:ahLst/>
              <a:cxnLst/>
              <a:rect l="l" t="t" r="r" b="b"/>
              <a:pathLst>
                <a:path w="406" h="322" extrusionOk="0">
                  <a:moveTo>
                    <a:pt x="203" y="0"/>
                  </a:moveTo>
                  <a:cubicBezTo>
                    <a:pt x="1" y="0"/>
                    <a:pt x="1" y="322"/>
                    <a:pt x="203" y="322"/>
                  </a:cubicBezTo>
                  <a:cubicBezTo>
                    <a:pt x="406" y="322"/>
                    <a:pt x="406" y="0"/>
                    <a:pt x="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4"/>
            <p:cNvSpPr/>
            <p:nvPr/>
          </p:nvSpPr>
          <p:spPr>
            <a:xfrm>
              <a:off x="2238650" y="2711475"/>
              <a:ext cx="14325" cy="11050"/>
            </a:xfrm>
            <a:custGeom>
              <a:avLst/>
              <a:gdLst/>
              <a:ahLst/>
              <a:cxnLst/>
              <a:rect l="l" t="t" r="r" b="b"/>
              <a:pathLst>
                <a:path w="573" h="442" extrusionOk="0">
                  <a:moveTo>
                    <a:pt x="287" y="1"/>
                  </a:moveTo>
                  <a:cubicBezTo>
                    <a:pt x="1" y="1"/>
                    <a:pt x="1" y="441"/>
                    <a:pt x="287" y="441"/>
                  </a:cubicBezTo>
                  <a:cubicBezTo>
                    <a:pt x="572" y="441"/>
                    <a:pt x="572" y="1"/>
                    <a:pt x="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4"/>
            <p:cNvSpPr/>
            <p:nvPr/>
          </p:nvSpPr>
          <p:spPr>
            <a:xfrm>
              <a:off x="2216625" y="2671000"/>
              <a:ext cx="17600" cy="13700"/>
            </a:xfrm>
            <a:custGeom>
              <a:avLst/>
              <a:gdLst/>
              <a:ahLst/>
              <a:cxnLst/>
              <a:rect l="l" t="t" r="r" b="b"/>
              <a:pathLst>
                <a:path w="704" h="548" extrusionOk="0">
                  <a:moveTo>
                    <a:pt x="358" y="0"/>
                  </a:moveTo>
                  <a:cubicBezTo>
                    <a:pt x="1" y="0"/>
                    <a:pt x="1" y="548"/>
                    <a:pt x="358" y="548"/>
                  </a:cubicBezTo>
                  <a:cubicBezTo>
                    <a:pt x="703" y="548"/>
                    <a:pt x="703" y="0"/>
                    <a:pt x="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4"/>
            <p:cNvSpPr/>
            <p:nvPr/>
          </p:nvSpPr>
          <p:spPr>
            <a:xfrm>
              <a:off x="2199075" y="2721675"/>
              <a:ext cx="14000" cy="12675"/>
            </a:xfrm>
            <a:custGeom>
              <a:avLst/>
              <a:gdLst/>
              <a:ahLst/>
              <a:cxnLst/>
              <a:rect l="l" t="t" r="r" b="b"/>
              <a:pathLst>
                <a:path w="560" h="507" extrusionOk="0">
                  <a:moveTo>
                    <a:pt x="300" y="0"/>
                  </a:moveTo>
                  <a:cubicBezTo>
                    <a:pt x="277" y="0"/>
                    <a:pt x="256" y="3"/>
                    <a:pt x="239" y="9"/>
                  </a:cubicBezTo>
                  <a:cubicBezTo>
                    <a:pt x="227" y="9"/>
                    <a:pt x="215" y="9"/>
                    <a:pt x="203" y="21"/>
                  </a:cubicBezTo>
                  <a:lnTo>
                    <a:pt x="191" y="21"/>
                  </a:lnTo>
                  <a:cubicBezTo>
                    <a:pt x="155" y="21"/>
                    <a:pt x="119" y="57"/>
                    <a:pt x="84" y="81"/>
                  </a:cubicBezTo>
                  <a:cubicBezTo>
                    <a:pt x="84" y="81"/>
                    <a:pt x="72" y="93"/>
                    <a:pt x="72" y="93"/>
                  </a:cubicBezTo>
                  <a:cubicBezTo>
                    <a:pt x="48" y="104"/>
                    <a:pt x="36" y="140"/>
                    <a:pt x="24" y="164"/>
                  </a:cubicBezTo>
                  <a:cubicBezTo>
                    <a:pt x="12" y="188"/>
                    <a:pt x="0" y="224"/>
                    <a:pt x="12" y="247"/>
                  </a:cubicBezTo>
                  <a:cubicBezTo>
                    <a:pt x="12" y="271"/>
                    <a:pt x="12" y="295"/>
                    <a:pt x="12" y="319"/>
                  </a:cubicBezTo>
                  <a:cubicBezTo>
                    <a:pt x="24" y="354"/>
                    <a:pt x="48" y="390"/>
                    <a:pt x="72" y="414"/>
                  </a:cubicBezTo>
                  <a:cubicBezTo>
                    <a:pt x="72" y="426"/>
                    <a:pt x="84" y="426"/>
                    <a:pt x="84" y="426"/>
                  </a:cubicBezTo>
                  <a:cubicBezTo>
                    <a:pt x="96" y="438"/>
                    <a:pt x="119" y="450"/>
                    <a:pt x="131" y="462"/>
                  </a:cubicBezTo>
                  <a:cubicBezTo>
                    <a:pt x="155" y="474"/>
                    <a:pt x="167" y="485"/>
                    <a:pt x="191" y="485"/>
                  </a:cubicBezTo>
                  <a:cubicBezTo>
                    <a:pt x="203" y="485"/>
                    <a:pt x="203" y="497"/>
                    <a:pt x="203" y="497"/>
                  </a:cubicBezTo>
                  <a:lnTo>
                    <a:pt x="239" y="497"/>
                  </a:lnTo>
                  <a:cubicBezTo>
                    <a:pt x="256" y="503"/>
                    <a:pt x="277" y="506"/>
                    <a:pt x="300" y="506"/>
                  </a:cubicBezTo>
                  <a:cubicBezTo>
                    <a:pt x="322" y="506"/>
                    <a:pt x="346" y="503"/>
                    <a:pt x="369" y="497"/>
                  </a:cubicBezTo>
                  <a:cubicBezTo>
                    <a:pt x="417" y="485"/>
                    <a:pt x="453" y="462"/>
                    <a:pt x="477" y="438"/>
                  </a:cubicBezTo>
                  <a:cubicBezTo>
                    <a:pt x="500" y="414"/>
                    <a:pt x="512" y="402"/>
                    <a:pt x="524" y="378"/>
                  </a:cubicBezTo>
                  <a:cubicBezTo>
                    <a:pt x="548" y="343"/>
                    <a:pt x="560" y="295"/>
                    <a:pt x="560" y="259"/>
                  </a:cubicBezTo>
                  <a:cubicBezTo>
                    <a:pt x="560" y="224"/>
                    <a:pt x="548" y="188"/>
                    <a:pt x="536" y="152"/>
                  </a:cubicBezTo>
                  <a:cubicBezTo>
                    <a:pt x="524" y="128"/>
                    <a:pt x="500" y="93"/>
                    <a:pt x="477" y="69"/>
                  </a:cubicBezTo>
                  <a:cubicBezTo>
                    <a:pt x="453" y="45"/>
                    <a:pt x="417" y="21"/>
                    <a:pt x="369" y="9"/>
                  </a:cubicBezTo>
                  <a:cubicBezTo>
                    <a:pt x="346" y="3"/>
                    <a:pt x="322" y="0"/>
                    <a:pt x="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4"/>
            <p:cNvSpPr/>
            <p:nvPr/>
          </p:nvSpPr>
          <p:spPr>
            <a:xfrm>
              <a:off x="2252650" y="2684100"/>
              <a:ext cx="20575" cy="15800"/>
            </a:xfrm>
            <a:custGeom>
              <a:avLst/>
              <a:gdLst/>
              <a:ahLst/>
              <a:cxnLst/>
              <a:rect l="l" t="t" r="r" b="b"/>
              <a:pathLst>
                <a:path w="823" h="632" extrusionOk="0">
                  <a:moveTo>
                    <a:pt x="417" y="0"/>
                  </a:moveTo>
                  <a:cubicBezTo>
                    <a:pt x="12" y="0"/>
                    <a:pt x="1" y="631"/>
                    <a:pt x="417" y="631"/>
                  </a:cubicBezTo>
                  <a:cubicBezTo>
                    <a:pt x="822" y="631"/>
                    <a:pt x="822" y="0"/>
                    <a:pt x="4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4"/>
            <p:cNvSpPr/>
            <p:nvPr/>
          </p:nvSpPr>
          <p:spPr>
            <a:xfrm>
              <a:off x="2323200" y="2758800"/>
              <a:ext cx="17575" cy="13425"/>
            </a:xfrm>
            <a:custGeom>
              <a:avLst/>
              <a:gdLst/>
              <a:ahLst/>
              <a:cxnLst/>
              <a:rect l="l" t="t" r="r" b="b"/>
              <a:pathLst>
                <a:path w="703" h="537" extrusionOk="0">
                  <a:moveTo>
                    <a:pt x="346" y="1"/>
                  </a:moveTo>
                  <a:cubicBezTo>
                    <a:pt x="0" y="1"/>
                    <a:pt x="0" y="536"/>
                    <a:pt x="346" y="536"/>
                  </a:cubicBezTo>
                  <a:cubicBezTo>
                    <a:pt x="691" y="536"/>
                    <a:pt x="703" y="1"/>
                    <a:pt x="3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4"/>
            <p:cNvSpPr/>
            <p:nvPr/>
          </p:nvSpPr>
          <p:spPr>
            <a:xfrm>
              <a:off x="2286000" y="2833800"/>
              <a:ext cx="13700" cy="10750"/>
            </a:xfrm>
            <a:custGeom>
              <a:avLst/>
              <a:gdLst/>
              <a:ahLst/>
              <a:cxnLst/>
              <a:rect l="l" t="t" r="r" b="b"/>
              <a:pathLst>
                <a:path w="548" h="430" extrusionOk="0">
                  <a:moveTo>
                    <a:pt x="274" y="1"/>
                  </a:moveTo>
                  <a:cubicBezTo>
                    <a:pt x="0" y="1"/>
                    <a:pt x="0" y="430"/>
                    <a:pt x="274" y="430"/>
                  </a:cubicBezTo>
                  <a:cubicBezTo>
                    <a:pt x="548" y="430"/>
                    <a:pt x="548" y="1"/>
                    <a:pt x="2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 name="Google Shape;122;p4"/>
          <p:cNvGrpSpPr/>
          <p:nvPr/>
        </p:nvGrpSpPr>
        <p:grpSpPr>
          <a:xfrm rot="10800000" flipH="1">
            <a:off x="7694201" y="79525"/>
            <a:ext cx="1073992" cy="1319372"/>
            <a:chOff x="2199075" y="2670475"/>
            <a:chExt cx="141700" cy="174075"/>
          </a:xfrm>
        </p:grpSpPr>
        <p:sp>
          <p:nvSpPr>
            <p:cNvPr id="123" name="Google Shape;123;p4"/>
            <p:cNvSpPr/>
            <p:nvPr/>
          </p:nvSpPr>
          <p:spPr>
            <a:xfrm>
              <a:off x="2291650" y="2670475"/>
              <a:ext cx="16100" cy="14750"/>
            </a:xfrm>
            <a:custGeom>
              <a:avLst/>
              <a:gdLst/>
              <a:ahLst/>
              <a:cxnLst/>
              <a:rect l="l" t="t" r="r" b="b"/>
              <a:pathLst>
                <a:path w="644" h="590" extrusionOk="0">
                  <a:moveTo>
                    <a:pt x="296" y="0"/>
                  </a:moveTo>
                  <a:cubicBezTo>
                    <a:pt x="271" y="0"/>
                    <a:pt x="244" y="3"/>
                    <a:pt x="215" y="9"/>
                  </a:cubicBezTo>
                  <a:cubicBezTo>
                    <a:pt x="167" y="21"/>
                    <a:pt x="119" y="45"/>
                    <a:pt x="84" y="81"/>
                  </a:cubicBezTo>
                  <a:cubicBezTo>
                    <a:pt x="72" y="105"/>
                    <a:pt x="60" y="128"/>
                    <a:pt x="36" y="140"/>
                  </a:cubicBezTo>
                  <a:cubicBezTo>
                    <a:pt x="12" y="188"/>
                    <a:pt x="0" y="247"/>
                    <a:pt x="0" y="295"/>
                  </a:cubicBezTo>
                  <a:cubicBezTo>
                    <a:pt x="0" y="331"/>
                    <a:pt x="12" y="378"/>
                    <a:pt x="24" y="414"/>
                  </a:cubicBezTo>
                  <a:cubicBezTo>
                    <a:pt x="36" y="450"/>
                    <a:pt x="60" y="474"/>
                    <a:pt x="84" y="509"/>
                  </a:cubicBezTo>
                  <a:cubicBezTo>
                    <a:pt x="119" y="545"/>
                    <a:pt x="167" y="569"/>
                    <a:pt x="215" y="581"/>
                  </a:cubicBezTo>
                  <a:cubicBezTo>
                    <a:pt x="244" y="587"/>
                    <a:pt x="271" y="590"/>
                    <a:pt x="296" y="590"/>
                  </a:cubicBezTo>
                  <a:cubicBezTo>
                    <a:pt x="322" y="590"/>
                    <a:pt x="346" y="587"/>
                    <a:pt x="369" y="581"/>
                  </a:cubicBezTo>
                  <a:lnTo>
                    <a:pt x="381" y="581"/>
                  </a:lnTo>
                  <a:cubicBezTo>
                    <a:pt x="385" y="581"/>
                    <a:pt x="387" y="580"/>
                    <a:pt x="389" y="578"/>
                  </a:cubicBezTo>
                  <a:lnTo>
                    <a:pt x="389" y="578"/>
                  </a:lnTo>
                  <a:cubicBezTo>
                    <a:pt x="418" y="574"/>
                    <a:pt x="447" y="566"/>
                    <a:pt x="465" y="557"/>
                  </a:cubicBezTo>
                  <a:cubicBezTo>
                    <a:pt x="500" y="545"/>
                    <a:pt x="536" y="521"/>
                    <a:pt x="560" y="498"/>
                  </a:cubicBezTo>
                  <a:cubicBezTo>
                    <a:pt x="584" y="474"/>
                    <a:pt x="607" y="438"/>
                    <a:pt x="619" y="402"/>
                  </a:cubicBezTo>
                  <a:cubicBezTo>
                    <a:pt x="631" y="367"/>
                    <a:pt x="643" y="331"/>
                    <a:pt x="643" y="295"/>
                  </a:cubicBezTo>
                  <a:cubicBezTo>
                    <a:pt x="643" y="271"/>
                    <a:pt x="631" y="247"/>
                    <a:pt x="631" y="224"/>
                  </a:cubicBezTo>
                  <a:cubicBezTo>
                    <a:pt x="619" y="176"/>
                    <a:pt x="596" y="128"/>
                    <a:pt x="560" y="93"/>
                  </a:cubicBezTo>
                  <a:cubicBezTo>
                    <a:pt x="536" y="81"/>
                    <a:pt x="524" y="69"/>
                    <a:pt x="500" y="57"/>
                  </a:cubicBezTo>
                  <a:cubicBezTo>
                    <a:pt x="461" y="27"/>
                    <a:pt x="422" y="14"/>
                    <a:pt x="382" y="11"/>
                  </a:cubicBezTo>
                  <a:lnTo>
                    <a:pt x="382" y="11"/>
                  </a:lnTo>
                  <a:cubicBezTo>
                    <a:pt x="382" y="10"/>
                    <a:pt x="382" y="10"/>
                    <a:pt x="381" y="9"/>
                  </a:cubicBezTo>
                  <a:lnTo>
                    <a:pt x="369" y="9"/>
                  </a:lnTo>
                  <a:cubicBezTo>
                    <a:pt x="346" y="3"/>
                    <a:pt x="322" y="0"/>
                    <a:pt x="29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4"/>
            <p:cNvSpPr/>
            <p:nvPr/>
          </p:nvSpPr>
          <p:spPr>
            <a:xfrm>
              <a:off x="2276175" y="2712675"/>
              <a:ext cx="11325" cy="8650"/>
            </a:xfrm>
            <a:custGeom>
              <a:avLst/>
              <a:gdLst/>
              <a:ahLst/>
              <a:cxnLst/>
              <a:rect l="l" t="t" r="r" b="b"/>
              <a:pathLst>
                <a:path w="453" h="346" extrusionOk="0">
                  <a:moveTo>
                    <a:pt x="226" y="0"/>
                  </a:moveTo>
                  <a:cubicBezTo>
                    <a:pt x="0" y="0"/>
                    <a:pt x="0" y="345"/>
                    <a:pt x="226" y="345"/>
                  </a:cubicBezTo>
                  <a:cubicBezTo>
                    <a:pt x="453" y="345"/>
                    <a:pt x="453" y="0"/>
                    <a:pt x="2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4"/>
            <p:cNvSpPr/>
            <p:nvPr/>
          </p:nvSpPr>
          <p:spPr>
            <a:xfrm>
              <a:off x="2316650" y="2711175"/>
              <a:ext cx="14900" cy="11625"/>
            </a:xfrm>
            <a:custGeom>
              <a:avLst/>
              <a:gdLst/>
              <a:ahLst/>
              <a:cxnLst/>
              <a:rect l="l" t="t" r="r" b="b"/>
              <a:pathLst>
                <a:path w="596" h="465" extrusionOk="0">
                  <a:moveTo>
                    <a:pt x="298" y="1"/>
                  </a:moveTo>
                  <a:cubicBezTo>
                    <a:pt x="0" y="1"/>
                    <a:pt x="0" y="465"/>
                    <a:pt x="298" y="465"/>
                  </a:cubicBezTo>
                  <a:cubicBezTo>
                    <a:pt x="596" y="465"/>
                    <a:pt x="596" y="1"/>
                    <a:pt x="29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4"/>
            <p:cNvSpPr/>
            <p:nvPr/>
          </p:nvSpPr>
          <p:spPr>
            <a:xfrm>
              <a:off x="2287775" y="2770000"/>
              <a:ext cx="14600" cy="13225"/>
            </a:xfrm>
            <a:custGeom>
              <a:avLst/>
              <a:gdLst/>
              <a:ahLst/>
              <a:cxnLst/>
              <a:rect l="l" t="t" r="r" b="b"/>
              <a:pathLst>
                <a:path w="584" h="529" extrusionOk="0">
                  <a:moveTo>
                    <a:pt x="231" y="0"/>
                  </a:moveTo>
                  <a:cubicBezTo>
                    <a:pt x="207" y="0"/>
                    <a:pt x="184" y="9"/>
                    <a:pt x="167" y="17"/>
                  </a:cubicBezTo>
                  <a:cubicBezTo>
                    <a:pt x="131" y="29"/>
                    <a:pt x="108" y="53"/>
                    <a:pt x="84" y="76"/>
                  </a:cubicBezTo>
                  <a:cubicBezTo>
                    <a:pt x="48" y="100"/>
                    <a:pt x="36" y="124"/>
                    <a:pt x="24" y="160"/>
                  </a:cubicBezTo>
                  <a:cubicBezTo>
                    <a:pt x="12" y="196"/>
                    <a:pt x="0" y="231"/>
                    <a:pt x="0" y="267"/>
                  </a:cubicBezTo>
                  <a:cubicBezTo>
                    <a:pt x="0" y="291"/>
                    <a:pt x="12" y="303"/>
                    <a:pt x="12" y="326"/>
                  </a:cubicBezTo>
                  <a:cubicBezTo>
                    <a:pt x="24" y="374"/>
                    <a:pt x="48" y="410"/>
                    <a:pt x="84" y="446"/>
                  </a:cubicBezTo>
                  <a:lnTo>
                    <a:pt x="131" y="493"/>
                  </a:lnTo>
                  <a:cubicBezTo>
                    <a:pt x="167" y="517"/>
                    <a:pt x="215" y="529"/>
                    <a:pt x="262" y="529"/>
                  </a:cubicBezTo>
                  <a:cubicBezTo>
                    <a:pt x="286" y="517"/>
                    <a:pt x="310" y="517"/>
                    <a:pt x="322" y="517"/>
                  </a:cubicBezTo>
                  <a:cubicBezTo>
                    <a:pt x="358" y="517"/>
                    <a:pt x="393" y="517"/>
                    <a:pt x="429" y="493"/>
                  </a:cubicBezTo>
                  <a:cubicBezTo>
                    <a:pt x="453" y="481"/>
                    <a:pt x="489" y="469"/>
                    <a:pt x="512" y="446"/>
                  </a:cubicBezTo>
                  <a:cubicBezTo>
                    <a:pt x="536" y="422"/>
                    <a:pt x="548" y="386"/>
                    <a:pt x="560" y="362"/>
                  </a:cubicBezTo>
                  <a:cubicBezTo>
                    <a:pt x="572" y="326"/>
                    <a:pt x="584" y="291"/>
                    <a:pt x="584" y="267"/>
                  </a:cubicBezTo>
                  <a:cubicBezTo>
                    <a:pt x="584" y="243"/>
                    <a:pt x="572" y="219"/>
                    <a:pt x="572" y="196"/>
                  </a:cubicBezTo>
                  <a:cubicBezTo>
                    <a:pt x="560" y="148"/>
                    <a:pt x="536" y="112"/>
                    <a:pt x="512" y="76"/>
                  </a:cubicBezTo>
                  <a:cubicBezTo>
                    <a:pt x="489" y="65"/>
                    <a:pt x="477" y="53"/>
                    <a:pt x="453" y="41"/>
                  </a:cubicBezTo>
                  <a:cubicBezTo>
                    <a:pt x="417" y="17"/>
                    <a:pt x="370" y="5"/>
                    <a:pt x="322" y="5"/>
                  </a:cubicBezTo>
                  <a:lnTo>
                    <a:pt x="262" y="5"/>
                  </a:lnTo>
                  <a:cubicBezTo>
                    <a:pt x="252" y="2"/>
                    <a:pt x="241" y="0"/>
                    <a:pt x="2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4"/>
            <p:cNvSpPr/>
            <p:nvPr/>
          </p:nvSpPr>
          <p:spPr>
            <a:xfrm>
              <a:off x="2237475" y="2779825"/>
              <a:ext cx="13700" cy="14425"/>
            </a:xfrm>
            <a:custGeom>
              <a:avLst/>
              <a:gdLst/>
              <a:ahLst/>
              <a:cxnLst/>
              <a:rect l="l" t="t" r="r" b="b"/>
              <a:pathLst>
                <a:path w="548" h="577" extrusionOk="0">
                  <a:moveTo>
                    <a:pt x="298" y="0"/>
                  </a:moveTo>
                  <a:cubicBezTo>
                    <a:pt x="289" y="0"/>
                    <a:pt x="281" y="1"/>
                    <a:pt x="274" y="5"/>
                  </a:cubicBezTo>
                  <a:lnTo>
                    <a:pt x="203" y="5"/>
                  </a:lnTo>
                  <a:cubicBezTo>
                    <a:pt x="179" y="17"/>
                    <a:pt x="167" y="29"/>
                    <a:pt x="143" y="29"/>
                  </a:cubicBezTo>
                  <a:cubicBezTo>
                    <a:pt x="119" y="53"/>
                    <a:pt x="96" y="76"/>
                    <a:pt x="72" y="100"/>
                  </a:cubicBezTo>
                  <a:cubicBezTo>
                    <a:pt x="60" y="124"/>
                    <a:pt x="36" y="148"/>
                    <a:pt x="36" y="184"/>
                  </a:cubicBezTo>
                  <a:cubicBezTo>
                    <a:pt x="24" y="195"/>
                    <a:pt x="24" y="219"/>
                    <a:pt x="12" y="231"/>
                  </a:cubicBezTo>
                  <a:cubicBezTo>
                    <a:pt x="0" y="279"/>
                    <a:pt x="0" y="326"/>
                    <a:pt x="12" y="374"/>
                  </a:cubicBezTo>
                  <a:cubicBezTo>
                    <a:pt x="24" y="422"/>
                    <a:pt x="48" y="469"/>
                    <a:pt x="84" y="493"/>
                  </a:cubicBezTo>
                  <a:cubicBezTo>
                    <a:pt x="96" y="517"/>
                    <a:pt x="119" y="529"/>
                    <a:pt x="131" y="541"/>
                  </a:cubicBezTo>
                  <a:cubicBezTo>
                    <a:pt x="179" y="565"/>
                    <a:pt x="227" y="576"/>
                    <a:pt x="274" y="576"/>
                  </a:cubicBezTo>
                  <a:cubicBezTo>
                    <a:pt x="310" y="576"/>
                    <a:pt x="346" y="576"/>
                    <a:pt x="369" y="553"/>
                  </a:cubicBezTo>
                  <a:cubicBezTo>
                    <a:pt x="405" y="541"/>
                    <a:pt x="441" y="517"/>
                    <a:pt x="465" y="493"/>
                  </a:cubicBezTo>
                  <a:cubicBezTo>
                    <a:pt x="488" y="457"/>
                    <a:pt x="512" y="422"/>
                    <a:pt x="524" y="374"/>
                  </a:cubicBezTo>
                  <a:cubicBezTo>
                    <a:pt x="548" y="326"/>
                    <a:pt x="548" y="279"/>
                    <a:pt x="524" y="231"/>
                  </a:cubicBezTo>
                  <a:cubicBezTo>
                    <a:pt x="524" y="219"/>
                    <a:pt x="512" y="195"/>
                    <a:pt x="512" y="184"/>
                  </a:cubicBezTo>
                  <a:cubicBezTo>
                    <a:pt x="500" y="160"/>
                    <a:pt x="488" y="136"/>
                    <a:pt x="477" y="124"/>
                  </a:cubicBezTo>
                  <a:cubicBezTo>
                    <a:pt x="465" y="88"/>
                    <a:pt x="441" y="64"/>
                    <a:pt x="417" y="53"/>
                  </a:cubicBezTo>
                  <a:cubicBezTo>
                    <a:pt x="405" y="41"/>
                    <a:pt x="381" y="29"/>
                    <a:pt x="369" y="17"/>
                  </a:cubicBezTo>
                  <a:cubicBezTo>
                    <a:pt x="344" y="8"/>
                    <a:pt x="319" y="0"/>
                    <a:pt x="2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4"/>
            <p:cNvSpPr/>
            <p:nvPr/>
          </p:nvSpPr>
          <p:spPr>
            <a:xfrm>
              <a:off x="2276750" y="2743325"/>
              <a:ext cx="14625" cy="13125"/>
            </a:xfrm>
            <a:custGeom>
              <a:avLst/>
              <a:gdLst/>
              <a:ahLst/>
              <a:cxnLst/>
              <a:rect l="l" t="t" r="r" b="b"/>
              <a:pathLst>
                <a:path w="585" h="525" extrusionOk="0">
                  <a:moveTo>
                    <a:pt x="263" y="0"/>
                  </a:moveTo>
                  <a:cubicBezTo>
                    <a:pt x="227" y="0"/>
                    <a:pt x="203" y="12"/>
                    <a:pt x="168" y="24"/>
                  </a:cubicBezTo>
                  <a:cubicBezTo>
                    <a:pt x="132" y="36"/>
                    <a:pt x="108" y="48"/>
                    <a:pt x="84" y="84"/>
                  </a:cubicBezTo>
                  <a:cubicBezTo>
                    <a:pt x="60" y="108"/>
                    <a:pt x="37" y="131"/>
                    <a:pt x="25" y="167"/>
                  </a:cubicBezTo>
                  <a:cubicBezTo>
                    <a:pt x="13" y="191"/>
                    <a:pt x="1" y="227"/>
                    <a:pt x="13" y="262"/>
                  </a:cubicBezTo>
                  <a:cubicBezTo>
                    <a:pt x="13" y="286"/>
                    <a:pt x="13" y="310"/>
                    <a:pt x="13" y="334"/>
                  </a:cubicBezTo>
                  <a:cubicBezTo>
                    <a:pt x="25" y="381"/>
                    <a:pt x="49" y="417"/>
                    <a:pt x="84" y="441"/>
                  </a:cubicBezTo>
                  <a:cubicBezTo>
                    <a:pt x="96" y="465"/>
                    <a:pt x="120" y="477"/>
                    <a:pt x="132" y="489"/>
                  </a:cubicBezTo>
                  <a:cubicBezTo>
                    <a:pt x="180" y="512"/>
                    <a:pt x="215" y="524"/>
                    <a:pt x="263" y="524"/>
                  </a:cubicBezTo>
                  <a:cubicBezTo>
                    <a:pt x="287" y="524"/>
                    <a:pt x="310" y="524"/>
                    <a:pt x="334" y="512"/>
                  </a:cubicBezTo>
                  <a:cubicBezTo>
                    <a:pt x="370" y="512"/>
                    <a:pt x="394" y="512"/>
                    <a:pt x="430" y="489"/>
                  </a:cubicBezTo>
                  <a:cubicBezTo>
                    <a:pt x="453" y="489"/>
                    <a:pt x="489" y="465"/>
                    <a:pt x="513" y="441"/>
                  </a:cubicBezTo>
                  <a:cubicBezTo>
                    <a:pt x="537" y="417"/>
                    <a:pt x="549" y="393"/>
                    <a:pt x="561" y="358"/>
                  </a:cubicBezTo>
                  <a:cubicBezTo>
                    <a:pt x="572" y="334"/>
                    <a:pt x="584" y="298"/>
                    <a:pt x="584" y="262"/>
                  </a:cubicBezTo>
                  <a:lnTo>
                    <a:pt x="572" y="191"/>
                  </a:lnTo>
                  <a:cubicBezTo>
                    <a:pt x="561" y="155"/>
                    <a:pt x="537" y="120"/>
                    <a:pt x="513" y="84"/>
                  </a:cubicBezTo>
                  <a:cubicBezTo>
                    <a:pt x="489" y="72"/>
                    <a:pt x="477" y="60"/>
                    <a:pt x="453" y="36"/>
                  </a:cubicBezTo>
                  <a:cubicBezTo>
                    <a:pt x="418" y="24"/>
                    <a:pt x="370" y="12"/>
                    <a:pt x="334" y="12"/>
                  </a:cubicBezTo>
                  <a:cubicBezTo>
                    <a:pt x="310" y="12"/>
                    <a:pt x="287" y="12"/>
                    <a:pt x="2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4"/>
            <p:cNvSpPr/>
            <p:nvPr/>
          </p:nvSpPr>
          <p:spPr>
            <a:xfrm>
              <a:off x="2235975" y="2760000"/>
              <a:ext cx="10150" cy="8050"/>
            </a:xfrm>
            <a:custGeom>
              <a:avLst/>
              <a:gdLst/>
              <a:ahLst/>
              <a:cxnLst/>
              <a:rect l="l" t="t" r="r" b="b"/>
              <a:pathLst>
                <a:path w="406" h="322" extrusionOk="0">
                  <a:moveTo>
                    <a:pt x="203" y="0"/>
                  </a:moveTo>
                  <a:cubicBezTo>
                    <a:pt x="1" y="0"/>
                    <a:pt x="1" y="322"/>
                    <a:pt x="203" y="322"/>
                  </a:cubicBezTo>
                  <a:cubicBezTo>
                    <a:pt x="406" y="322"/>
                    <a:pt x="406" y="0"/>
                    <a:pt x="20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4"/>
            <p:cNvSpPr/>
            <p:nvPr/>
          </p:nvSpPr>
          <p:spPr>
            <a:xfrm>
              <a:off x="2238650" y="2711475"/>
              <a:ext cx="14325" cy="11050"/>
            </a:xfrm>
            <a:custGeom>
              <a:avLst/>
              <a:gdLst/>
              <a:ahLst/>
              <a:cxnLst/>
              <a:rect l="l" t="t" r="r" b="b"/>
              <a:pathLst>
                <a:path w="573" h="442" extrusionOk="0">
                  <a:moveTo>
                    <a:pt x="287" y="1"/>
                  </a:moveTo>
                  <a:cubicBezTo>
                    <a:pt x="1" y="1"/>
                    <a:pt x="1" y="441"/>
                    <a:pt x="287" y="441"/>
                  </a:cubicBezTo>
                  <a:cubicBezTo>
                    <a:pt x="572" y="441"/>
                    <a:pt x="572" y="1"/>
                    <a:pt x="2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4"/>
            <p:cNvSpPr/>
            <p:nvPr/>
          </p:nvSpPr>
          <p:spPr>
            <a:xfrm>
              <a:off x="2216625" y="2671000"/>
              <a:ext cx="17600" cy="13700"/>
            </a:xfrm>
            <a:custGeom>
              <a:avLst/>
              <a:gdLst/>
              <a:ahLst/>
              <a:cxnLst/>
              <a:rect l="l" t="t" r="r" b="b"/>
              <a:pathLst>
                <a:path w="704" h="548" extrusionOk="0">
                  <a:moveTo>
                    <a:pt x="358" y="0"/>
                  </a:moveTo>
                  <a:cubicBezTo>
                    <a:pt x="1" y="0"/>
                    <a:pt x="1" y="548"/>
                    <a:pt x="358" y="548"/>
                  </a:cubicBezTo>
                  <a:cubicBezTo>
                    <a:pt x="703" y="548"/>
                    <a:pt x="703" y="0"/>
                    <a:pt x="3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4"/>
            <p:cNvSpPr/>
            <p:nvPr/>
          </p:nvSpPr>
          <p:spPr>
            <a:xfrm>
              <a:off x="2199075" y="2721675"/>
              <a:ext cx="14000" cy="12675"/>
            </a:xfrm>
            <a:custGeom>
              <a:avLst/>
              <a:gdLst/>
              <a:ahLst/>
              <a:cxnLst/>
              <a:rect l="l" t="t" r="r" b="b"/>
              <a:pathLst>
                <a:path w="560" h="507" extrusionOk="0">
                  <a:moveTo>
                    <a:pt x="300" y="0"/>
                  </a:moveTo>
                  <a:cubicBezTo>
                    <a:pt x="277" y="0"/>
                    <a:pt x="256" y="3"/>
                    <a:pt x="239" y="9"/>
                  </a:cubicBezTo>
                  <a:cubicBezTo>
                    <a:pt x="227" y="9"/>
                    <a:pt x="215" y="9"/>
                    <a:pt x="203" y="21"/>
                  </a:cubicBezTo>
                  <a:lnTo>
                    <a:pt x="191" y="21"/>
                  </a:lnTo>
                  <a:cubicBezTo>
                    <a:pt x="155" y="21"/>
                    <a:pt x="119" y="57"/>
                    <a:pt x="84" y="81"/>
                  </a:cubicBezTo>
                  <a:cubicBezTo>
                    <a:pt x="84" y="81"/>
                    <a:pt x="72" y="93"/>
                    <a:pt x="72" y="93"/>
                  </a:cubicBezTo>
                  <a:cubicBezTo>
                    <a:pt x="48" y="104"/>
                    <a:pt x="36" y="140"/>
                    <a:pt x="24" y="164"/>
                  </a:cubicBezTo>
                  <a:cubicBezTo>
                    <a:pt x="12" y="188"/>
                    <a:pt x="0" y="224"/>
                    <a:pt x="12" y="247"/>
                  </a:cubicBezTo>
                  <a:cubicBezTo>
                    <a:pt x="12" y="271"/>
                    <a:pt x="12" y="295"/>
                    <a:pt x="12" y="319"/>
                  </a:cubicBezTo>
                  <a:cubicBezTo>
                    <a:pt x="24" y="354"/>
                    <a:pt x="48" y="390"/>
                    <a:pt x="72" y="414"/>
                  </a:cubicBezTo>
                  <a:cubicBezTo>
                    <a:pt x="72" y="426"/>
                    <a:pt x="84" y="426"/>
                    <a:pt x="84" y="426"/>
                  </a:cubicBezTo>
                  <a:cubicBezTo>
                    <a:pt x="96" y="438"/>
                    <a:pt x="119" y="450"/>
                    <a:pt x="131" y="462"/>
                  </a:cubicBezTo>
                  <a:cubicBezTo>
                    <a:pt x="155" y="474"/>
                    <a:pt x="167" y="485"/>
                    <a:pt x="191" y="485"/>
                  </a:cubicBezTo>
                  <a:cubicBezTo>
                    <a:pt x="203" y="485"/>
                    <a:pt x="203" y="497"/>
                    <a:pt x="203" y="497"/>
                  </a:cubicBezTo>
                  <a:lnTo>
                    <a:pt x="239" y="497"/>
                  </a:lnTo>
                  <a:cubicBezTo>
                    <a:pt x="256" y="503"/>
                    <a:pt x="277" y="506"/>
                    <a:pt x="300" y="506"/>
                  </a:cubicBezTo>
                  <a:cubicBezTo>
                    <a:pt x="322" y="506"/>
                    <a:pt x="346" y="503"/>
                    <a:pt x="369" y="497"/>
                  </a:cubicBezTo>
                  <a:cubicBezTo>
                    <a:pt x="417" y="485"/>
                    <a:pt x="453" y="462"/>
                    <a:pt x="477" y="438"/>
                  </a:cubicBezTo>
                  <a:cubicBezTo>
                    <a:pt x="500" y="414"/>
                    <a:pt x="512" y="402"/>
                    <a:pt x="524" y="378"/>
                  </a:cubicBezTo>
                  <a:cubicBezTo>
                    <a:pt x="548" y="343"/>
                    <a:pt x="560" y="295"/>
                    <a:pt x="560" y="259"/>
                  </a:cubicBezTo>
                  <a:cubicBezTo>
                    <a:pt x="560" y="224"/>
                    <a:pt x="548" y="188"/>
                    <a:pt x="536" y="152"/>
                  </a:cubicBezTo>
                  <a:cubicBezTo>
                    <a:pt x="524" y="128"/>
                    <a:pt x="500" y="93"/>
                    <a:pt x="477" y="69"/>
                  </a:cubicBezTo>
                  <a:cubicBezTo>
                    <a:pt x="453" y="45"/>
                    <a:pt x="417" y="21"/>
                    <a:pt x="369" y="9"/>
                  </a:cubicBezTo>
                  <a:cubicBezTo>
                    <a:pt x="346" y="3"/>
                    <a:pt x="322" y="0"/>
                    <a:pt x="30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4"/>
            <p:cNvSpPr/>
            <p:nvPr/>
          </p:nvSpPr>
          <p:spPr>
            <a:xfrm>
              <a:off x="2252650" y="2684100"/>
              <a:ext cx="20575" cy="15800"/>
            </a:xfrm>
            <a:custGeom>
              <a:avLst/>
              <a:gdLst/>
              <a:ahLst/>
              <a:cxnLst/>
              <a:rect l="l" t="t" r="r" b="b"/>
              <a:pathLst>
                <a:path w="823" h="632" extrusionOk="0">
                  <a:moveTo>
                    <a:pt x="417" y="0"/>
                  </a:moveTo>
                  <a:cubicBezTo>
                    <a:pt x="12" y="0"/>
                    <a:pt x="1" y="631"/>
                    <a:pt x="417" y="631"/>
                  </a:cubicBezTo>
                  <a:cubicBezTo>
                    <a:pt x="822" y="631"/>
                    <a:pt x="822" y="0"/>
                    <a:pt x="4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4"/>
            <p:cNvSpPr/>
            <p:nvPr/>
          </p:nvSpPr>
          <p:spPr>
            <a:xfrm>
              <a:off x="2323200" y="2758800"/>
              <a:ext cx="17575" cy="13425"/>
            </a:xfrm>
            <a:custGeom>
              <a:avLst/>
              <a:gdLst/>
              <a:ahLst/>
              <a:cxnLst/>
              <a:rect l="l" t="t" r="r" b="b"/>
              <a:pathLst>
                <a:path w="703" h="537" extrusionOk="0">
                  <a:moveTo>
                    <a:pt x="346" y="1"/>
                  </a:moveTo>
                  <a:cubicBezTo>
                    <a:pt x="0" y="1"/>
                    <a:pt x="0" y="536"/>
                    <a:pt x="346" y="536"/>
                  </a:cubicBezTo>
                  <a:cubicBezTo>
                    <a:pt x="691" y="536"/>
                    <a:pt x="703" y="1"/>
                    <a:pt x="34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4"/>
            <p:cNvSpPr/>
            <p:nvPr/>
          </p:nvSpPr>
          <p:spPr>
            <a:xfrm>
              <a:off x="2286000" y="2833800"/>
              <a:ext cx="13700" cy="10750"/>
            </a:xfrm>
            <a:custGeom>
              <a:avLst/>
              <a:gdLst/>
              <a:ahLst/>
              <a:cxnLst/>
              <a:rect l="l" t="t" r="r" b="b"/>
              <a:pathLst>
                <a:path w="548" h="430" extrusionOk="0">
                  <a:moveTo>
                    <a:pt x="274" y="1"/>
                  </a:moveTo>
                  <a:cubicBezTo>
                    <a:pt x="0" y="1"/>
                    <a:pt x="0" y="430"/>
                    <a:pt x="274" y="430"/>
                  </a:cubicBezTo>
                  <a:cubicBezTo>
                    <a:pt x="548" y="430"/>
                    <a:pt x="548" y="1"/>
                    <a:pt x="2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6" name="Google Shape;136;p4"/>
          <p:cNvSpPr txBox="1">
            <a:spLocks noGrp="1"/>
          </p:cNvSpPr>
          <p:nvPr>
            <p:ph type="body" idx="1"/>
          </p:nvPr>
        </p:nvSpPr>
        <p:spPr>
          <a:xfrm>
            <a:off x="951000" y="1536633"/>
            <a:ext cx="10290000" cy="4695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rgbClr val="FF5200"/>
              </a:buClr>
              <a:buSzPts val="1200"/>
              <a:buAutoNum type="arabicPeriod"/>
              <a:defRPr sz="1467"/>
            </a:lvl1pPr>
            <a:lvl2pPr marL="1219170" lvl="1" indent="-406390">
              <a:spcBef>
                <a:spcPts val="0"/>
              </a:spcBef>
              <a:spcAft>
                <a:spcPts val="0"/>
              </a:spcAft>
              <a:buClr>
                <a:srgbClr val="434343"/>
              </a:buClr>
              <a:buSzPts val="1200"/>
              <a:buFont typeface="Roboto Condensed Light"/>
              <a:buAutoNum type="alphaLcPeriod"/>
              <a:defRPr/>
            </a:lvl2pPr>
            <a:lvl3pPr marL="1828754" lvl="2" indent="-406390">
              <a:spcBef>
                <a:spcPts val="0"/>
              </a:spcBef>
              <a:spcAft>
                <a:spcPts val="0"/>
              </a:spcAft>
              <a:buClr>
                <a:srgbClr val="434343"/>
              </a:buClr>
              <a:buSzPts val="1200"/>
              <a:buFont typeface="Roboto Condensed Light"/>
              <a:buAutoNum type="romanLcPeriod"/>
              <a:defRPr/>
            </a:lvl3pPr>
            <a:lvl4pPr marL="2438339" lvl="3" indent="-406390">
              <a:spcBef>
                <a:spcPts val="0"/>
              </a:spcBef>
              <a:spcAft>
                <a:spcPts val="0"/>
              </a:spcAft>
              <a:buClr>
                <a:srgbClr val="434343"/>
              </a:buClr>
              <a:buSzPts val="1200"/>
              <a:buFont typeface="Roboto Condensed Light"/>
              <a:buAutoNum type="arabicPeriod"/>
              <a:defRPr/>
            </a:lvl4pPr>
            <a:lvl5pPr marL="3047924" lvl="4" indent="-406390">
              <a:spcBef>
                <a:spcPts val="0"/>
              </a:spcBef>
              <a:spcAft>
                <a:spcPts val="0"/>
              </a:spcAft>
              <a:buClr>
                <a:srgbClr val="434343"/>
              </a:buClr>
              <a:buSzPts val="1200"/>
              <a:buFont typeface="Roboto Condensed Light"/>
              <a:buAutoNum type="alphaLcPeriod"/>
              <a:defRPr/>
            </a:lvl5pPr>
            <a:lvl6pPr marL="3657509" lvl="5" indent="-406390">
              <a:spcBef>
                <a:spcPts val="0"/>
              </a:spcBef>
              <a:spcAft>
                <a:spcPts val="0"/>
              </a:spcAft>
              <a:buClr>
                <a:srgbClr val="434343"/>
              </a:buClr>
              <a:buSzPts val="1200"/>
              <a:buFont typeface="Roboto Condensed Light"/>
              <a:buAutoNum type="romanLcPeriod"/>
              <a:defRPr/>
            </a:lvl6pPr>
            <a:lvl7pPr marL="4267093" lvl="6" indent="-406390">
              <a:spcBef>
                <a:spcPts val="0"/>
              </a:spcBef>
              <a:spcAft>
                <a:spcPts val="0"/>
              </a:spcAft>
              <a:buClr>
                <a:srgbClr val="434343"/>
              </a:buClr>
              <a:buSzPts val="1200"/>
              <a:buFont typeface="Roboto Condensed Light"/>
              <a:buAutoNum type="arabicPeriod"/>
              <a:defRPr/>
            </a:lvl7pPr>
            <a:lvl8pPr marL="4876678" lvl="7" indent="-406390">
              <a:spcBef>
                <a:spcPts val="0"/>
              </a:spcBef>
              <a:spcAft>
                <a:spcPts val="0"/>
              </a:spcAft>
              <a:buClr>
                <a:srgbClr val="434343"/>
              </a:buClr>
              <a:buSzPts val="1200"/>
              <a:buFont typeface="Roboto Condensed Light"/>
              <a:buAutoNum type="alphaLcPeriod"/>
              <a:defRPr/>
            </a:lvl8pPr>
            <a:lvl9pPr marL="5486263" lvl="8" indent="-406390">
              <a:spcBef>
                <a:spcPts val="0"/>
              </a:spcBef>
              <a:spcAft>
                <a:spcPts val="0"/>
              </a:spcAft>
              <a:buClr>
                <a:srgbClr val="434343"/>
              </a:buClr>
              <a:buSzPts val="1200"/>
              <a:buFont typeface="Roboto Condensed Light"/>
              <a:buAutoNum type="romanLcPeriod"/>
              <a:defRPr/>
            </a:lvl9pPr>
          </a:lstStyle>
          <a:p>
            <a:endParaRPr/>
          </a:p>
        </p:txBody>
      </p:sp>
      <p:sp>
        <p:nvSpPr>
          <p:cNvPr id="137" name="Google Shape;137;p4"/>
          <p:cNvSpPr txBox="1">
            <a:spLocks noGrp="1"/>
          </p:cNvSpPr>
          <p:nvPr>
            <p:ph type="title"/>
          </p:nvPr>
        </p:nvSpPr>
        <p:spPr>
          <a:xfrm>
            <a:off x="951000" y="742867"/>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64CF64"/>
              </a:buClr>
              <a:buSzPts val="3200"/>
              <a:buNone/>
              <a:defRPr b="0">
                <a:latin typeface="Chivo Black"/>
                <a:ea typeface="Chivo Black"/>
                <a:cs typeface="Chivo Black"/>
                <a:sym typeface="Chivo Black"/>
              </a:defRPr>
            </a:lvl1pPr>
            <a:lvl2pPr lvl="1" rtl="0">
              <a:spcBef>
                <a:spcPts val="0"/>
              </a:spcBef>
              <a:spcAft>
                <a:spcPts val="0"/>
              </a:spcAft>
              <a:buClr>
                <a:srgbClr val="64CF64"/>
              </a:buClr>
              <a:buSzPts val="3200"/>
              <a:buNone/>
              <a:defRPr>
                <a:solidFill>
                  <a:srgbClr val="64CF64"/>
                </a:solidFill>
              </a:defRPr>
            </a:lvl2pPr>
            <a:lvl3pPr lvl="2" rtl="0">
              <a:spcBef>
                <a:spcPts val="0"/>
              </a:spcBef>
              <a:spcAft>
                <a:spcPts val="0"/>
              </a:spcAft>
              <a:buClr>
                <a:srgbClr val="64CF64"/>
              </a:buClr>
              <a:buSzPts val="3200"/>
              <a:buNone/>
              <a:defRPr>
                <a:solidFill>
                  <a:srgbClr val="64CF64"/>
                </a:solidFill>
              </a:defRPr>
            </a:lvl3pPr>
            <a:lvl4pPr lvl="3" rtl="0">
              <a:spcBef>
                <a:spcPts val="0"/>
              </a:spcBef>
              <a:spcAft>
                <a:spcPts val="0"/>
              </a:spcAft>
              <a:buClr>
                <a:srgbClr val="64CF64"/>
              </a:buClr>
              <a:buSzPts val="3200"/>
              <a:buNone/>
              <a:defRPr>
                <a:solidFill>
                  <a:srgbClr val="64CF64"/>
                </a:solidFill>
              </a:defRPr>
            </a:lvl4pPr>
            <a:lvl5pPr lvl="4" rtl="0">
              <a:spcBef>
                <a:spcPts val="0"/>
              </a:spcBef>
              <a:spcAft>
                <a:spcPts val="0"/>
              </a:spcAft>
              <a:buClr>
                <a:srgbClr val="64CF64"/>
              </a:buClr>
              <a:buSzPts val="3200"/>
              <a:buNone/>
              <a:defRPr>
                <a:solidFill>
                  <a:srgbClr val="64CF64"/>
                </a:solidFill>
              </a:defRPr>
            </a:lvl5pPr>
            <a:lvl6pPr lvl="5" rtl="0">
              <a:spcBef>
                <a:spcPts val="0"/>
              </a:spcBef>
              <a:spcAft>
                <a:spcPts val="0"/>
              </a:spcAft>
              <a:buClr>
                <a:srgbClr val="64CF64"/>
              </a:buClr>
              <a:buSzPts val="3200"/>
              <a:buNone/>
              <a:defRPr>
                <a:solidFill>
                  <a:srgbClr val="64CF64"/>
                </a:solidFill>
              </a:defRPr>
            </a:lvl6pPr>
            <a:lvl7pPr lvl="6" rtl="0">
              <a:spcBef>
                <a:spcPts val="0"/>
              </a:spcBef>
              <a:spcAft>
                <a:spcPts val="0"/>
              </a:spcAft>
              <a:buClr>
                <a:srgbClr val="64CF64"/>
              </a:buClr>
              <a:buSzPts val="3200"/>
              <a:buNone/>
              <a:defRPr>
                <a:solidFill>
                  <a:srgbClr val="64CF64"/>
                </a:solidFill>
              </a:defRPr>
            </a:lvl7pPr>
            <a:lvl8pPr lvl="7" rtl="0">
              <a:spcBef>
                <a:spcPts val="0"/>
              </a:spcBef>
              <a:spcAft>
                <a:spcPts val="0"/>
              </a:spcAft>
              <a:buClr>
                <a:srgbClr val="64CF64"/>
              </a:buClr>
              <a:buSzPts val="3200"/>
              <a:buNone/>
              <a:defRPr>
                <a:solidFill>
                  <a:srgbClr val="64CF64"/>
                </a:solidFill>
              </a:defRPr>
            </a:lvl8pPr>
            <a:lvl9pPr lvl="8" rtl="0">
              <a:spcBef>
                <a:spcPts val="0"/>
              </a:spcBef>
              <a:spcAft>
                <a:spcPts val="0"/>
              </a:spcAft>
              <a:buClr>
                <a:srgbClr val="64CF64"/>
              </a:buClr>
              <a:buSzPts val="3200"/>
              <a:buNone/>
              <a:defRPr>
                <a:solidFill>
                  <a:srgbClr val="64CF64"/>
                </a:solidFill>
              </a:defRPr>
            </a:lvl9pPr>
          </a:lstStyle>
          <a:p>
            <a:endParaRPr/>
          </a:p>
        </p:txBody>
      </p:sp>
    </p:spTree>
    <p:extLst>
      <p:ext uri="{BB962C8B-B14F-4D97-AF65-F5344CB8AC3E}">
        <p14:creationId xmlns:p14="http://schemas.microsoft.com/office/powerpoint/2010/main" val="228313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3BC25-73E9-4D87-AD57-5DBE10D5A131}"/>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3A509525-26A8-48BD-A0D0-615AFBD073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1027F235-A252-40D8-A0A7-B9E243870056}"/>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5" name="Footer Placeholder 4">
            <a:extLst>
              <a:ext uri="{FF2B5EF4-FFF2-40B4-BE49-F238E27FC236}">
                <a16:creationId xmlns:a16="http://schemas.microsoft.com/office/drawing/2014/main" id="{B34AC687-8491-402F-81E3-9E9FEA6BE232}"/>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D9ED8489-9A0D-496A-8D93-B40A65637EF9}"/>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1072349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80CFF-65A4-4CCA-AAD5-20AB0208CA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a:extLst>
              <a:ext uri="{FF2B5EF4-FFF2-40B4-BE49-F238E27FC236}">
                <a16:creationId xmlns:a16="http://schemas.microsoft.com/office/drawing/2014/main" id="{4C8A182A-09AF-4570-AB1E-AD44996E68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BB6A69-1571-4FB3-A0FF-E50CAD81CB00}"/>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5" name="Footer Placeholder 4">
            <a:extLst>
              <a:ext uri="{FF2B5EF4-FFF2-40B4-BE49-F238E27FC236}">
                <a16:creationId xmlns:a16="http://schemas.microsoft.com/office/drawing/2014/main" id="{0C67CA64-86B1-409C-903A-E262B1E3237A}"/>
              </a:ext>
            </a:extLst>
          </p:cNvPr>
          <p:cNvSpPr>
            <a:spLocks noGrp="1"/>
          </p:cNvSpPr>
          <p:nvPr>
            <p:ph type="ftr" sz="quarter" idx="11"/>
          </p:nvPr>
        </p:nvSpPr>
        <p:spPr/>
        <p:txBody>
          <a:bodyPr/>
          <a:lstStyle/>
          <a:p>
            <a:endParaRPr lang="en-PH"/>
          </a:p>
        </p:txBody>
      </p:sp>
      <p:sp>
        <p:nvSpPr>
          <p:cNvPr id="6" name="Slide Number Placeholder 5">
            <a:extLst>
              <a:ext uri="{FF2B5EF4-FFF2-40B4-BE49-F238E27FC236}">
                <a16:creationId xmlns:a16="http://schemas.microsoft.com/office/drawing/2014/main" id="{C65D999B-18A1-4359-BD31-F7F0F2AF3B2C}"/>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2383421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0EFBD-9CAB-421F-A24E-C0EB51BE4CD8}"/>
              </a:ext>
            </a:extLst>
          </p:cNvPr>
          <p:cNvSpPr>
            <a:spLocks noGrp="1"/>
          </p:cNvSpPr>
          <p:nvPr>
            <p:ph type="title"/>
          </p:nvPr>
        </p:nvSpPr>
        <p:spPr/>
        <p:txBody>
          <a:bodyPr/>
          <a:lstStyle/>
          <a:p>
            <a:r>
              <a:rPr lang="en-US"/>
              <a:t>Click to edit Master title style</a:t>
            </a:r>
            <a:endParaRPr lang="en-PH"/>
          </a:p>
        </p:txBody>
      </p:sp>
      <p:sp>
        <p:nvSpPr>
          <p:cNvPr id="3" name="Content Placeholder 2">
            <a:extLst>
              <a:ext uri="{FF2B5EF4-FFF2-40B4-BE49-F238E27FC236}">
                <a16:creationId xmlns:a16="http://schemas.microsoft.com/office/drawing/2014/main" id="{A269893F-CBCB-45F4-84E3-F64BCD90C3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a:extLst>
              <a:ext uri="{FF2B5EF4-FFF2-40B4-BE49-F238E27FC236}">
                <a16:creationId xmlns:a16="http://schemas.microsoft.com/office/drawing/2014/main" id="{B865A11E-A523-4CE2-91E8-8297FDDF03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a:extLst>
              <a:ext uri="{FF2B5EF4-FFF2-40B4-BE49-F238E27FC236}">
                <a16:creationId xmlns:a16="http://schemas.microsoft.com/office/drawing/2014/main" id="{47A629BC-5932-42CE-9EF6-CBC5E3418F93}"/>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6" name="Footer Placeholder 5">
            <a:extLst>
              <a:ext uri="{FF2B5EF4-FFF2-40B4-BE49-F238E27FC236}">
                <a16:creationId xmlns:a16="http://schemas.microsoft.com/office/drawing/2014/main" id="{9A842AAB-14F0-4506-94F4-7F0B4519F141}"/>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1B7C7CE6-8E8E-4083-9176-925EA674C0F3}"/>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3911022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8D489-1AEF-4BB1-8095-4313681A50F1}"/>
              </a:ext>
            </a:extLst>
          </p:cNvPr>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a:extLst>
              <a:ext uri="{FF2B5EF4-FFF2-40B4-BE49-F238E27FC236}">
                <a16:creationId xmlns:a16="http://schemas.microsoft.com/office/drawing/2014/main" id="{2948D774-C97A-4B4B-BD92-4388ED3EC5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C7C060-0999-4811-9314-70E7523DAB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a:extLst>
              <a:ext uri="{FF2B5EF4-FFF2-40B4-BE49-F238E27FC236}">
                <a16:creationId xmlns:a16="http://schemas.microsoft.com/office/drawing/2014/main" id="{2BF52530-5F73-4913-B2D8-206CCE8960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2A8978-C56F-494C-889F-E284C76850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6">
            <a:extLst>
              <a:ext uri="{FF2B5EF4-FFF2-40B4-BE49-F238E27FC236}">
                <a16:creationId xmlns:a16="http://schemas.microsoft.com/office/drawing/2014/main" id="{C1E8532A-4E09-4171-89B8-6116AB70F338}"/>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8" name="Footer Placeholder 7">
            <a:extLst>
              <a:ext uri="{FF2B5EF4-FFF2-40B4-BE49-F238E27FC236}">
                <a16:creationId xmlns:a16="http://schemas.microsoft.com/office/drawing/2014/main" id="{D80D23CB-78D1-466E-B005-B80D5F237FC0}"/>
              </a:ext>
            </a:extLst>
          </p:cNvPr>
          <p:cNvSpPr>
            <a:spLocks noGrp="1"/>
          </p:cNvSpPr>
          <p:nvPr>
            <p:ph type="ftr" sz="quarter" idx="11"/>
          </p:nvPr>
        </p:nvSpPr>
        <p:spPr/>
        <p:txBody>
          <a:bodyPr/>
          <a:lstStyle/>
          <a:p>
            <a:endParaRPr lang="en-PH"/>
          </a:p>
        </p:txBody>
      </p:sp>
      <p:sp>
        <p:nvSpPr>
          <p:cNvPr id="9" name="Slide Number Placeholder 8">
            <a:extLst>
              <a:ext uri="{FF2B5EF4-FFF2-40B4-BE49-F238E27FC236}">
                <a16:creationId xmlns:a16="http://schemas.microsoft.com/office/drawing/2014/main" id="{3A9AA968-19AC-4381-8EF2-18A333089233}"/>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1773551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FD910-7068-4988-89C0-B96B677503B7}"/>
              </a:ext>
            </a:extLst>
          </p:cNvPr>
          <p:cNvSpPr>
            <a:spLocks noGrp="1"/>
          </p:cNvSpPr>
          <p:nvPr>
            <p:ph type="title"/>
          </p:nvPr>
        </p:nvSpPr>
        <p:spPr/>
        <p:txBody>
          <a:bodyPr/>
          <a:lstStyle/>
          <a:p>
            <a:r>
              <a:rPr lang="en-US"/>
              <a:t>Click to edit Master title style</a:t>
            </a:r>
            <a:endParaRPr lang="en-PH"/>
          </a:p>
        </p:txBody>
      </p:sp>
      <p:sp>
        <p:nvSpPr>
          <p:cNvPr id="3" name="Date Placeholder 2">
            <a:extLst>
              <a:ext uri="{FF2B5EF4-FFF2-40B4-BE49-F238E27FC236}">
                <a16:creationId xmlns:a16="http://schemas.microsoft.com/office/drawing/2014/main" id="{B085DAF8-805A-46A2-A48F-83A15C8F2999}"/>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4" name="Footer Placeholder 3">
            <a:extLst>
              <a:ext uri="{FF2B5EF4-FFF2-40B4-BE49-F238E27FC236}">
                <a16:creationId xmlns:a16="http://schemas.microsoft.com/office/drawing/2014/main" id="{FC4B9F53-A1CE-4AAF-BC68-DE2BB24C3F7F}"/>
              </a:ext>
            </a:extLst>
          </p:cNvPr>
          <p:cNvSpPr>
            <a:spLocks noGrp="1"/>
          </p:cNvSpPr>
          <p:nvPr>
            <p:ph type="ftr" sz="quarter" idx="11"/>
          </p:nvPr>
        </p:nvSpPr>
        <p:spPr/>
        <p:txBody>
          <a:bodyPr/>
          <a:lstStyle/>
          <a:p>
            <a:endParaRPr lang="en-PH"/>
          </a:p>
        </p:txBody>
      </p:sp>
      <p:sp>
        <p:nvSpPr>
          <p:cNvPr id="5" name="Slide Number Placeholder 4">
            <a:extLst>
              <a:ext uri="{FF2B5EF4-FFF2-40B4-BE49-F238E27FC236}">
                <a16:creationId xmlns:a16="http://schemas.microsoft.com/office/drawing/2014/main" id="{FA047254-708E-4C2B-8847-98DC697C5CF1}"/>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540016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2BE2DC-5DDE-4957-9950-AB02F87B3FD1}"/>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3" name="Footer Placeholder 2">
            <a:extLst>
              <a:ext uri="{FF2B5EF4-FFF2-40B4-BE49-F238E27FC236}">
                <a16:creationId xmlns:a16="http://schemas.microsoft.com/office/drawing/2014/main" id="{2597AF44-C6AF-43D0-943E-4128B66E893B}"/>
              </a:ext>
            </a:extLst>
          </p:cNvPr>
          <p:cNvSpPr>
            <a:spLocks noGrp="1"/>
          </p:cNvSpPr>
          <p:nvPr>
            <p:ph type="ftr" sz="quarter" idx="11"/>
          </p:nvPr>
        </p:nvSpPr>
        <p:spPr/>
        <p:txBody>
          <a:bodyPr/>
          <a:lstStyle/>
          <a:p>
            <a:endParaRPr lang="en-PH"/>
          </a:p>
        </p:txBody>
      </p:sp>
      <p:sp>
        <p:nvSpPr>
          <p:cNvPr id="4" name="Slide Number Placeholder 3">
            <a:extLst>
              <a:ext uri="{FF2B5EF4-FFF2-40B4-BE49-F238E27FC236}">
                <a16:creationId xmlns:a16="http://schemas.microsoft.com/office/drawing/2014/main" id="{7BEAE39B-4D22-42D8-ABDC-C7E453A4D1F6}"/>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228228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FF159-E5A2-4408-A047-9601F2E7CE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a:extLst>
              <a:ext uri="{FF2B5EF4-FFF2-40B4-BE49-F238E27FC236}">
                <a16:creationId xmlns:a16="http://schemas.microsoft.com/office/drawing/2014/main" id="{00C046AD-3467-4C46-8DC0-4FC69C62E0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a:extLst>
              <a:ext uri="{FF2B5EF4-FFF2-40B4-BE49-F238E27FC236}">
                <a16:creationId xmlns:a16="http://schemas.microsoft.com/office/drawing/2014/main" id="{CA92CF69-314C-4C50-96CD-CA104D9939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9835F7-A553-41C3-ADF0-4BB2A43F32F7}"/>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6" name="Footer Placeholder 5">
            <a:extLst>
              <a:ext uri="{FF2B5EF4-FFF2-40B4-BE49-F238E27FC236}">
                <a16:creationId xmlns:a16="http://schemas.microsoft.com/office/drawing/2014/main" id="{06BE3CA0-CC90-4814-8AB2-40495474B0EE}"/>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7D81F29D-2BBA-4EBF-BB5D-46BD98034EF9}"/>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666253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3435C-B264-40B3-A883-7245D36E98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a:extLst>
              <a:ext uri="{FF2B5EF4-FFF2-40B4-BE49-F238E27FC236}">
                <a16:creationId xmlns:a16="http://schemas.microsoft.com/office/drawing/2014/main" id="{4579E8D8-C2F1-46EC-8031-28E7FE583B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H"/>
          </a:p>
        </p:txBody>
      </p:sp>
      <p:sp>
        <p:nvSpPr>
          <p:cNvPr id="4" name="Text Placeholder 3">
            <a:extLst>
              <a:ext uri="{FF2B5EF4-FFF2-40B4-BE49-F238E27FC236}">
                <a16:creationId xmlns:a16="http://schemas.microsoft.com/office/drawing/2014/main" id="{FFF16C16-1126-4D57-954E-B1A1CB644C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AF036F-3E07-4120-9D08-230E3F346AD4}"/>
              </a:ext>
            </a:extLst>
          </p:cNvPr>
          <p:cNvSpPr>
            <a:spLocks noGrp="1"/>
          </p:cNvSpPr>
          <p:nvPr>
            <p:ph type="dt" sz="half" idx="10"/>
          </p:nvPr>
        </p:nvSpPr>
        <p:spPr/>
        <p:txBody>
          <a:bodyPr/>
          <a:lstStyle/>
          <a:p>
            <a:fld id="{CE28FA0F-6AE7-4A35-A6A6-3BEE9A23E342}" type="datetimeFigureOut">
              <a:rPr lang="en-PH" smtClean="0"/>
              <a:pPr/>
              <a:t>26/05/2022</a:t>
            </a:fld>
            <a:endParaRPr lang="en-PH"/>
          </a:p>
        </p:txBody>
      </p:sp>
      <p:sp>
        <p:nvSpPr>
          <p:cNvPr id="6" name="Footer Placeholder 5">
            <a:extLst>
              <a:ext uri="{FF2B5EF4-FFF2-40B4-BE49-F238E27FC236}">
                <a16:creationId xmlns:a16="http://schemas.microsoft.com/office/drawing/2014/main" id="{E9272F90-9ED6-4438-98FB-17E7E7683B50}"/>
              </a:ext>
            </a:extLst>
          </p:cNvPr>
          <p:cNvSpPr>
            <a:spLocks noGrp="1"/>
          </p:cNvSpPr>
          <p:nvPr>
            <p:ph type="ftr" sz="quarter" idx="11"/>
          </p:nvPr>
        </p:nvSpPr>
        <p:spPr/>
        <p:txBody>
          <a:bodyPr/>
          <a:lstStyle/>
          <a:p>
            <a:endParaRPr lang="en-PH"/>
          </a:p>
        </p:txBody>
      </p:sp>
      <p:sp>
        <p:nvSpPr>
          <p:cNvPr id="7" name="Slide Number Placeholder 6">
            <a:extLst>
              <a:ext uri="{FF2B5EF4-FFF2-40B4-BE49-F238E27FC236}">
                <a16:creationId xmlns:a16="http://schemas.microsoft.com/office/drawing/2014/main" id="{DD30F4BB-409B-4F64-A9CA-5576EF5E18F9}"/>
              </a:ext>
            </a:extLst>
          </p:cNvPr>
          <p:cNvSpPr>
            <a:spLocks noGrp="1"/>
          </p:cNvSpPr>
          <p:nvPr>
            <p:ph type="sldNum" sz="quarter" idx="12"/>
          </p:nvPr>
        </p:nvSpPr>
        <p:spPr/>
        <p:txBody>
          <a:bodyPr/>
          <a:lstStyle/>
          <a:p>
            <a:fld id="{DB5E364F-EDB2-4D0E-809C-70BF09ED8868}" type="slidenum">
              <a:rPr lang="en-PH" smtClean="0"/>
              <a:pPr/>
              <a:t>‹#›</a:t>
            </a:fld>
            <a:endParaRPr lang="en-PH"/>
          </a:p>
        </p:txBody>
      </p:sp>
    </p:spTree>
    <p:extLst>
      <p:ext uri="{BB962C8B-B14F-4D97-AF65-F5344CB8AC3E}">
        <p14:creationId xmlns:p14="http://schemas.microsoft.com/office/powerpoint/2010/main" val="190789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F2FEA5-F887-4ED7-9056-5772D2FB28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H"/>
          </a:p>
        </p:txBody>
      </p:sp>
      <p:sp>
        <p:nvSpPr>
          <p:cNvPr id="3" name="Text Placeholder 2">
            <a:extLst>
              <a:ext uri="{FF2B5EF4-FFF2-40B4-BE49-F238E27FC236}">
                <a16:creationId xmlns:a16="http://schemas.microsoft.com/office/drawing/2014/main" id="{A321FE5A-13BE-4F7D-B15D-80072B6A20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id="{1C70E3A7-6D04-41EB-86F9-92325A8301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8FA0F-6AE7-4A35-A6A6-3BEE9A23E342}" type="datetimeFigureOut">
              <a:rPr lang="en-PH" smtClean="0"/>
              <a:pPr/>
              <a:t>26/05/2022</a:t>
            </a:fld>
            <a:endParaRPr lang="en-PH"/>
          </a:p>
        </p:txBody>
      </p:sp>
      <p:sp>
        <p:nvSpPr>
          <p:cNvPr id="5" name="Footer Placeholder 4">
            <a:extLst>
              <a:ext uri="{FF2B5EF4-FFF2-40B4-BE49-F238E27FC236}">
                <a16:creationId xmlns:a16="http://schemas.microsoft.com/office/drawing/2014/main" id="{CB7B6F5E-5928-4CB2-91E2-89169CC528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a:extLst>
              <a:ext uri="{FF2B5EF4-FFF2-40B4-BE49-F238E27FC236}">
                <a16:creationId xmlns:a16="http://schemas.microsoft.com/office/drawing/2014/main" id="{BD753C63-AA57-45AB-B3A8-BB03DAEA261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5E364F-EDB2-4D0E-809C-70BF09ED8868}" type="slidenum">
              <a:rPr lang="en-PH" smtClean="0"/>
              <a:pPr/>
              <a:t>‹#›</a:t>
            </a:fld>
            <a:endParaRPr lang="en-PH"/>
          </a:p>
        </p:txBody>
      </p:sp>
    </p:spTree>
    <p:extLst>
      <p:ext uri="{BB962C8B-B14F-4D97-AF65-F5344CB8AC3E}">
        <p14:creationId xmlns:p14="http://schemas.microsoft.com/office/powerpoint/2010/main" val="3508898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10.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12" Type="http://schemas.openxmlformats.org/officeDocument/2006/relationships/image" Target="../media/image20.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hyperlink" Target="https://vaxcert.doh.gov.ph/" TargetMode="External"/><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0.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1.emf"/><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2.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3.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4.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5.jpe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png"/><Relationship Id="rId1"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12" Type="http://schemas.openxmlformats.org/officeDocument/2006/relationships/image" Target="../media/image29.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28.jpe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13" Type="http://schemas.openxmlformats.org/officeDocument/2006/relationships/image" Target="../media/image32.png"/><Relationship Id="rId3" Type="http://schemas.openxmlformats.org/officeDocument/2006/relationships/image" Target="../media/image7.jpeg"/><Relationship Id="rId7" Type="http://schemas.openxmlformats.org/officeDocument/2006/relationships/hyperlink" Target="https://www.facebook.com/malaytourism" TargetMode="External"/><Relationship Id="rId12" Type="http://schemas.openxmlformats.org/officeDocument/2006/relationships/image" Target="../media/image31.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30.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33.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34.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35.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16.jpeg"/><Relationship Id="rId7" Type="http://schemas.openxmlformats.org/officeDocument/2006/relationships/image" Target="../media/image48.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 Id="rId9" Type="http://schemas.openxmlformats.org/officeDocument/2006/relationships/image" Target="../media/image50.jpeg"/></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7.jpe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54.jpe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hyperlink" Target="mailto:travelinfo@aklan.gov.ph" TargetMode="External"/><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www.facebook.com/lgumalay" TargetMode="External"/><Relationship Id="rId4" Type="http://schemas.openxmlformats.org/officeDocument/2006/relationships/hyperlink" Target="https://www.facebook.com/malaytouris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hyperlink" Target="https://www.facebook.com/lgumalay" TargetMode="External"/><Relationship Id="rId3" Type="http://schemas.openxmlformats.org/officeDocument/2006/relationships/image" Target="../media/image7.jpeg"/><Relationship Id="rId7" Type="http://schemas.openxmlformats.org/officeDocument/2006/relationships/hyperlink" Target="https://www.facebook.com/malaytourism" TargetMode="External"/><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hyperlink" Target="http://malay.gov.ph/" TargetMode="External"/><Relationship Id="rId11" Type="http://schemas.openxmlformats.org/officeDocument/2006/relationships/image" Target="../media/image19.png"/><Relationship Id="rId5" Type="http://schemas.openxmlformats.org/officeDocument/2006/relationships/hyperlink" Target="mailto:lgumalaytourism@gmail.com" TargetMode="External"/><Relationship Id="rId10" Type="http://schemas.openxmlformats.org/officeDocument/2006/relationships/image" Target="../media/image9.png"/><Relationship Id="rId4" Type="http://schemas.openxmlformats.org/officeDocument/2006/relationships/hyperlink" Target="mailto:lgumalaytourism@yahoo.com" TargetMode="Externa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15694"/>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4" name="TextBox 13">
            <a:extLst>
              <a:ext uri="{FF2B5EF4-FFF2-40B4-BE49-F238E27FC236}">
                <a16:creationId xmlns:a16="http://schemas.microsoft.com/office/drawing/2014/main" id="{7ADD8D96-8333-43BC-AA6B-BFEE06D6B85E}"/>
              </a:ext>
            </a:extLst>
          </p:cNvPr>
          <p:cNvSpPr txBox="1"/>
          <p:nvPr/>
        </p:nvSpPr>
        <p:spPr>
          <a:xfrm>
            <a:off x="1191490" y="4995661"/>
            <a:ext cx="2743202" cy="646331"/>
          </a:xfrm>
          <a:prstGeom prst="rect">
            <a:avLst/>
          </a:prstGeom>
          <a:noFill/>
        </p:spPr>
        <p:txBody>
          <a:bodyPr wrap="square" rtlCol="0">
            <a:spAutoFit/>
          </a:bodyPr>
          <a:lstStyle/>
          <a:p>
            <a:r>
              <a:rPr lang="en-US" sz="1200" dirty="0">
                <a:ln w="0">
                  <a:solidFill>
                    <a:schemeClr val="tx1"/>
                  </a:solidFill>
                </a:ln>
                <a:solidFill>
                  <a:schemeClr val="accent1">
                    <a:lumMod val="50000"/>
                  </a:schemeClr>
                </a:solidFill>
                <a:latin typeface="Montserrat" pitchFamily="2" charset="0"/>
              </a:rPr>
              <a:t>FELIX G. DELOS SANTOS, JR.</a:t>
            </a:r>
          </a:p>
          <a:p>
            <a:r>
              <a:rPr lang="en-US" sz="1200" dirty="0">
                <a:ln w="0">
                  <a:solidFill>
                    <a:schemeClr val="tx1"/>
                  </a:solidFill>
                </a:ln>
                <a:solidFill>
                  <a:schemeClr val="accent1">
                    <a:lumMod val="50000"/>
                  </a:schemeClr>
                </a:solidFill>
                <a:latin typeface="Montserrat" pitchFamily="2" charset="0"/>
              </a:rPr>
              <a:t>Chief Tourism Operations Officer</a:t>
            </a:r>
          </a:p>
          <a:p>
            <a:r>
              <a:rPr lang="en-US" sz="1200" dirty="0">
                <a:ln w="0">
                  <a:solidFill>
                    <a:schemeClr val="tx1"/>
                  </a:solidFill>
                </a:ln>
                <a:solidFill>
                  <a:schemeClr val="accent1">
                    <a:lumMod val="50000"/>
                  </a:schemeClr>
                </a:solidFill>
                <a:latin typeface="Montserrat" pitchFamily="2" charset="0"/>
              </a:rPr>
              <a:t>LGU Malay Tourism Office</a:t>
            </a:r>
            <a:endParaRPr lang="en-PH" sz="1200" dirty="0">
              <a:ln w="0">
                <a:solidFill>
                  <a:schemeClr val="tx1"/>
                </a:solidFill>
              </a:ln>
              <a:solidFill>
                <a:schemeClr val="accent1">
                  <a:lumMod val="50000"/>
                </a:schemeClr>
              </a:solidFill>
              <a:latin typeface="Montserrat" pitchFamily="2" charset="0"/>
            </a:endParaRPr>
          </a:p>
        </p:txBody>
      </p:sp>
      <p:pic>
        <p:nvPicPr>
          <p:cNvPr id="16" name="Picture 8" descr="Oh Boracay! by Mrdzyn Studio on Dribbble">
            <a:extLst>
              <a:ext uri="{FF2B5EF4-FFF2-40B4-BE49-F238E27FC236}">
                <a16:creationId xmlns:a16="http://schemas.microsoft.com/office/drawing/2014/main" id="{FD899A05-411C-40B6-B006-A729ED9CAE4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67981" y="-810508"/>
            <a:ext cx="10284087" cy="6009525"/>
          </a:xfrm>
          <a:prstGeom prst="rect">
            <a:avLst/>
          </a:prstGeom>
          <a:noFill/>
          <a:extLst>
            <a:ext uri="{909E8E84-426E-40DD-AFC4-6F175D3DCCD1}">
              <a14:hiddenFill xmlns:a14="http://schemas.microsoft.com/office/drawing/2010/main">
                <a:solidFill>
                  <a:srgbClr val="FFFFFF"/>
                </a:solidFill>
              </a14:hiddenFill>
            </a:ext>
          </a:extLst>
        </p:spPr>
      </p:pic>
      <p:sp>
        <p:nvSpPr>
          <p:cNvPr id="17" name="Google Shape;1661;p40">
            <a:extLst>
              <a:ext uri="{FF2B5EF4-FFF2-40B4-BE49-F238E27FC236}">
                <a16:creationId xmlns:a16="http://schemas.microsoft.com/office/drawing/2014/main" id="{4ECC1D56-3E71-4CB2-9311-284C5EC01216}"/>
              </a:ext>
            </a:extLst>
          </p:cNvPr>
          <p:cNvSpPr txBox="1">
            <a:spLocks/>
          </p:cNvSpPr>
          <p:nvPr/>
        </p:nvSpPr>
        <p:spPr>
          <a:xfrm>
            <a:off x="2174975" y="2252721"/>
            <a:ext cx="8816163" cy="2432589"/>
          </a:xfrm>
          <a:prstGeom prst="rect">
            <a:avLst/>
          </a:prstGeom>
          <a:noFill/>
          <a:ln>
            <a:noFill/>
          </a:ln>
        </p:spPr>
        <p:txBody>
          <a:bodyPr spcFirstLastPara="1" wrap="square" lIns="91425" tIns="91425" rIns="91425" bIns="91425" anchor="b" anchorCtr="0">
            <a:noAutofit/>
          </a:bodyPr>
          <a:lstStyle/>
          <a:p>
            <a:pPr lvl="0" algn="ctr">
              <a:buClr>
                <a:schemeClr val="dk1"/>
              </a:buClr>
              <a:buSzPts val="2400"/>
            </a:pPr>
            <a:r>
              <a:rPr lang="en-US" sz="11500" b="1" spc="50" dirty="0" smtClean="0">
                <a:ln w="19050">
                  <a:solidFill>
                    <a:schemeClr val="tx1"/>
                  </a:solidFill>
                </a:ln>
                <a:solidFill>
                  <a:schemeClr val="accent1">
                    <a:lumMod val="60000"/>
                    <a:lumOff val="40000"/>
                  </a:schemeClr>
                </a:solidFill>
                <a:effectLst>
                  <a:innerShdw blurRad="63500" dist="50800" dir="13500000">
                    <a:srgbClr val="000000">
                      <a:alpha val="50000"/>
                    </a:srgbClr>
                  </a:innerShdw>
                </a:effectLst>
                <a:latin typeface="Haettenschweiler" pitchFamily="34" charset="0"/>
                <a:ea typeface="Chivo Black"/>
                <a:cs typeface="Chivo Black"/>
                <a:sym typeface="Chivo Black"/>
              </a:rPr>
              <a:t>TOURIST UPDATES</a:t>
            </a:r>
            <a:endParaRPr lang="en-US" sz="11500" dirty="0">
              <a:ln w="19050">
                <a:solidFill>
                  <a:schemeClr val="tx1"/>
                </a:solidFill>
              </a:ln>
              <a:solidFill>
                <a:schemeClr val="accent1">
                  <a:lumMod val="60000"/>
                  <a:lumOff val="40000"/>
                </a:schemeClr>
              </a:solidFill>
              <a:latin typeface="Haettenschweiler" pitchFamily="34" charset="0"/>
              <a:ea typeface="Chivo Black"/>
              <a:cs typeface="Chivo Black"/>
              <a:sym typeface="Chivo Black"/>
            </a:endParaRPr>
          </a:p>
        </p:txBody>
      </p:sp>
    </p:spTree>
    <p:extLst>
      <p:ext uri="{BB962C8B-B14F-4D97-AF65-F5344CB8AC3E}">
        <p14:creationId xmlns:p14="http://schemas.microsoft.com/office/powerpoint/2010/main" val="4167462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Title 1">
            <a:extLst>
              <a:ext uri="{FF2B5EF4-FFF2-40B4-BE49-F238E27FC236}">
                <a16:creationId xmlns:a16="http://schemas.microsoft.com/office/drawing/2014/main" id="{12D97B05-5B22-4794-BCE4-362F50DA86CF}"/>
              </a:ext>
            </a:extLst>
          </p:cNvPr>
          <p:cNvSpPr>
            <a:spLocks noGrp="1"/>
          </p:cNvSpPr>
          <p:nvPr>
            <p:ph type="ctrTitle"/>
          </p:nvPr>
        </p:nvSpPr>
        <p:spPr>
          <a:xfrm>
            <a:off x="1224303" y="980251"/>
            <a:ext cx="2821224" cy="505616"/>
          </a:xfrm>
        </p:spPr>
        <p:txBody>
          <a:bodyPr>
            <a:normAutofit/>
          </a:bodyPr>
          <a:lstStyle/>
          <a:p>
            <a:pPr algn="l"/>
            <a:r>
              <a:rPr lang="en-US" sz="2400" b="1" u="sng" dirty="0"/>
              <a:t>Tourist Management</a:t>
            </a:r>
            <a:endParaRPr lang="en-PH" sz="2400" b="1" u="sng" dirty="0"/>
          </a:p>
        </p:txBody>
      </p:sp>
      <p:sp>
        <p:nvSpPr>
          <p:cNvPr id="14" name="TextBox 13">
            <a:extLst>
              <a:ext uri="{FF2B5EF4-FFF2-40B4-BE49-F238E27FC236}">
                <a16:creationId xmlns:a16="http://schemas.microsoft.com/office/drawing/2014/main" id="{5434277C-ED78-4557-A3E5-F5A963A35D0A}"/>
              </a:ext>
            </a:extLst>
          </p:cNvPr>
          <p:cNvSpPr txBox="1"/>
          <p:nvPr/>
        </p:nvSpPr>
        <p:spPr>
          <a:xfrm>
            <a:off x="1667663" y="1683714"/>
            <a:ext cx="9656618" cy="3960380"/>
          </a:xfrm>
          <a:prstGeom prst="rect">
            <a:avLst/>
          </a:prstGeom>
          <a:noFill/>
        </p:spPr>
        <p:txBody>
          <a:bodyPr wrap="square" rtlCol="0">
            <a:spAutoFit/>
          </a:bodyPr>
          <a:lstStyle/>
          <a:p>
            <a:pPr marL="342900" indent="-342900" defTabSz="914400">
              <a:lnSpc>
                <a:spcPct val="110000"/>
              </a:lnSpc>
              <a:spcAft>
                <a:spcPts val="600"/>
              </a:spcAft>
              <a:buClr>
                <a:schemeClr val="accent1"/>
              </a:buClr>
              <a:buSzPct val="100000"/>
              <a:buFont typeface="Wingdings" panose="05000000000000000000" pitchFamily="2" charset="2"/>
              <a:buChar char="q"/>
            </a:pPr>
            <a:r>
              <a:rPr lang="en-US" b="1" dirty="0">
                <a:solidFill>
                  <a:schemeClr val="tx1"/>
                </a:solidFill>
                <a:latin typeface="Arial" panose="020B0604020202020204" pitchFamily="34" charset="0"/>
                <a:cs typeface="Arial" panose="020B0604020202020204" pitchFamily="34" charset="0"/>
              </a:rPr>
              <a:t>For FOREIGN and DOMESTIC TOURISTS:</a:t>
            </a:r>
          </a:p>
          <a:p>
            <a:pPr defTabSz="914400">
              <a:lnSpc>
                <a:spcPct val="110000"/>
              </a:lnSpc>
              <a:spcAft>
                <a:spcPts val="600"/>
              </a:spcAft>
              <a:buClr>
                <a:schemeClr val="accent1"/>
              </a:buClr>
              <a:buSzPct val="100000"/>
            </a:pPr>
            <a:endParaRPr lang="en-US" b="1" dirty="0">
              <a:solidFill>
                <a:schemeClr val="tx1"/>
              </a:solidFill>
              <a:latin typeface="Arial" panose="020B0604020202020204" pitchFamily="34" charset="0"/>
              <a:cs typeface="Arial" panose="020B0604020202020204" pitchFamily="34" charset="0"/>
            </a:endParaRPr>
          </a:p>
          <a:p>
            <a:pPr marL="342900" indent="-342900">
              <a:lnSpc>
                <a:spcPct val="110000"/>
              </a:lnSpc>
              <a:spcAft>
                <a:spcPts val="600"/>
              </a:spcAft>
              <a:buClr>
                <a:schemeClr val="accent1"/>
              </a:buClr>
              <a:buSzPct val="100000"/>
              <a:buFont typeface="Wingdings" panose="05000000000000000000" pitchFamily="2" charset="2"/>
              <a:buChar char="ü"/>
            </a:pPr>
            <a:r>
              <a:rPr lang="en-US" b="1" dirty="0">
                <a:solidFill>
                  <a:schemeClr val="tx1"/>
                </a:solidFill>
                <a:latin typeface="Arial" panose="020B0604020202020204" pitchFamily="34" charset="0"/>
                <a:cs typeface="Arial" panose="020B0604020202020204" pitchFamily="34" charset="0"/>
              </a:rPr>
              <a:t>Proof of ID with PH Residency/Passport for Foreigners/OFW/ROFs</a:t>
            </a:r>
          </a:p>
          <a:p>
            <a:pPr marL="342900" indent="-342900">
              <a:lnSpc>
                <a:spcPct val="110000"/>
              </a:lnSpc>
              <a:spcAft>
                <a:spcPts val="600"/>
              </a:spcAft>
              <a:buClr>
                <a:schemeClr val="accent1"/>
              </a:buClr>
              <a:buSzPct val="100000"/>
              <a:buFont typeface="Wingdings" panose="05000000000000000000" pitchFamily="2" charset="2"/>
              <a:buChar char="ü"/>
            </a:pPr>
            <a:r>
              <a:rPr lang="en-US" b="1" dirty="0">
                <a:solidFill>
                  <a:schemeClr val="tx1"/>
                </a:solidFill>
                <a:latin typeface="Arial" panose="020B0604020202020204" pitchFamily="34" charset="0"/>
                <a:cs typeface="Arial" panose="020B0604020202020204" pitchFamily="34" charset="0"/>
              </a:rPr>
              <a:t>Proof of Vaccination Status</a:t>
            </a:r>
          </a:p>
          <a:p>
            <a:pPr marL="1257300" lvl="2" indent="-342900">
              <a:lnSpc>
                <a:spcPct val="110000"/>
              </a:lnSpc>
              <a:spcAft>
                <a:spcPts val="600"/>
              </a:spcAft>
              <a:buClr>
                <a:schemeClr val="accent1"/>
              </a:buClr>
              <a:buSzPct val="100000"/>
              <a:buFont typeface="Wingdings" panose="05000000000000000000" pitchFamily="2" charset="2"/>
              <a:buChar char="§"/>
            </a:pPr>
            <a:r>
              <a:rPr lang="en-US" b="1" dirty="0" err="1">
                <a:solidFill>
                  <a:schemeClr val="tx1"/>
                </a:solidFill>
                <a:latin typeface="Arial" panose="020B0604020202020204" pitchFamily="34" charset="0"/>
                <a:cs typeface="Arial" panose="020B0604020202020204" pitchFamily="34" charset="0"/>
              </a:rPr>
              <a:t>VaxCertPH</a:t>
            </a:r>
            <a:r>
              <a:rPr lang="en-US" b="1" dirty="0">
                <a:solidFill>
                  <a:schemeClr val="tx1"/>
                </a:solidFill>
                <a:latin typeface="Arial" panose="020B0604020202020204" pitchFamily="34" charset="0"/>
                <a:cs typeface="Arial" panose="020B0604020202020204" pitchFamily="34" charset="0"/>
              </a:rPr>
              <a:t> at </a:t>
            </a:r>
            <a:r>
              <a:rPr lang="en-PH" dirty="0">
                <a:latin typeface="Arial" panose="020B0604020202020204" pitchFamily="34" charset="0"/>
                <a:cs typeface="Arial" panose="020B0604020202020204" pitchFamily="34" charset="0"/>
                <a:hlinkClick r:id="rId11"/>
              </a:rPr>
              <a:t>https://vaxcert.doh.gov.ph/</a:t>
            </a:r>
            <a:endParaRPr lang="en-US" b="1" dirty="0">
              <a:solidFill>
                <a:schemeClr val="tx1"/>
              </a:solidFill>
              <a:latin typeface="Arial" panose="020B0604020202020204" pitchFamily="34" charset="0"/>
              <a:cs typeface="Arial" panose="020B0604020202020204" pitchFamily="34" charset="0"/>
            </a:endParaRPr>
          </a:p>
          <a:p>
            <a:pPr marL="1257300" lvl="2" indent="-342900">
              <a:lnSpc>
                <a:spcPct val="110000"/>
              </a:lnSpc>
              <a:spcAft>
                <a:spcPts val="600"/>
              </a:spcAft>
              <a:buClr>
                <a:schemeClr val="accent1"/>
              </a:buClr>
              <a:buSzPct val="100000"/>
              <a:buFont typeface="Wingdings" panose="05000000000000000000" pitchFamily="2" charset="2"/>
              <a:buChar char="§"/>
            </a:pPr>
            <a:r>
              <a:rPr lang="en-US" b="1" dirty="0">
                <a:solidFill>
                  <a:schemeClr val="tx1"/>
                </a:solidFill>
                <a:latin typeface="Arial" panose="020B0604020202020204" pitchFamily="34" charset="0"/>
                <a:cs typeface="Arial" panose="020B0604020202020204" pitchFamily="34" charset="0"/>
              </a:rPr>
              <a:t>Locally-issued Vaccination card/ID with verifiable QR Code, or with full contact details of the vaccination center.</a:t>
            </a:r>
          </a:p>
          <a:p>
            <a:pPr marL="1200150" lvl="2" indent="-285750">
              <a:lnSpc>
                <a:spcPct val="110000"/>
              </a:lnSpc>
              <a:spcAft>
                <a:spcPts val="600"/>
              </a:spcAft>
              <a:buClr>
                <a:schemeClr val="accent1"/>
              </a:buClr>
              <a:buSzPct val="100000"/>
              <a:buFont typeface="Wingdings" panose="05000000000000000000" pitchFamily="2" charset="2"/>
              <a:buChar char="§"/>
            </a:pPr>
            <a:r>
              <a:rPr lang="en-US" sz="1800" b="1" dirty="0">
                <a:solidFill>
                  <a:schemeClr val="tx1"/>
                </a:solidFill>
                <a:latin typeface="Arial" panose="020B0604020202020204" pitchFamily="34" charset="0"/>
                <a:cs typeface="Arial" panose="020B0604020202020204" pitchFamily="34" charset="0"/>
              </a:rPr>
              <a:t>WHO International Certificate of  Vaccination or Vaccination Certificate issued abroad.</a:t>
            </a:r>
          </a:p>
          <a:p>
            <a:pPr marL="1257300" lvl="2" indent="-342900">
              <a:lnSpc>
                <a:spcPct val="110000"/>
              </a:lnSpc>
              <a:spcAft>
                <a:spcPts val="600"/>
              </a:spcAft>
              <a:buClr>
                <a:schemeClr val="accent1"/>
              </a:buClr>
              <a:buSzPct val="100000"/>
              <a:buFont typeface="Wingdings" panose="05000000000000000000" pitchFamily="2" charset="2"/>
              <a:buChar char="§"/>
            </a:pPr>
            <a:r>
              <a:rPr lang="en-US" sz="1800" b="1" dirty="0">
                <a:solidFill>
                  <a:schemeClr val="tx1"/>
                </a:solidFill>
                <a:latin typeface="Arial" panose="020B0604020202020204" pitchFamily="34" charset="0"/>
                <a:cs typeface="Arial" panose="020B0604020202020204" pitchFamily="34" charset="0"/>
              </a:rPr>
              <a:t>For unvaccinated or partially vaccinated, Negative RT-PCR Test Result with 72 hrs. validity to date of travel.</a:t>
            </a:r>
          </a:p>
        </p:txBody>
      </p:sp>
      <p:pic>
        <p:nvPicPr>
          <p:cNvPr id="15" name="Picture 14">
            <a:extLst>
              <a:ext uri="{FF2B5EF4-FFF2-40B4-BE49-F238E27FC236}">
                <a16:creationId xmlns:a16="http://schemas.microsoft.com/office/drawing/2014/main" id="{41A865EE-4190-4D3E-9D14-88C564AFFD5D}"/>
              </a:ext>
            </a:extLst>
          </p:cNvPr>
          <p:cNvPicPr>
            <a:picLocks noChangeAspect="1"/>
          </p:cNvPicPr>
          <p:nvPr/>
        </p:nvPicPr>
        <p:blipFill>
          <a:blip r:embed="rId12"/>
          <a:stretch>
            <a:fillRect/>
          </a:stretch>
        </p:blipFill>
        <p:spPr>
          <a:xfrm>
            <a:off x="9490364" y="980250"/>
            <a:ext cx="2129231" cy="2317131"/>
          </a:xfrm>
          <a:prstGeom prst="rect">
            <a:avLst/>
          </a:prstGeom>
          <a:effectLst>
            <a:glow rad="63500">
              <a:schemeClr val="accent5">
                <a:satMod val="175000"/>
                <a:alpha val="40000"/>
              </a:schemeClr>
            </a:glow>
            <a:softEdge rad="63500"/>
          </a:effectLst>
        </p:spPr>
      </p:pic>
    </p:spTree>
    <p:extLst>
      <p:ext uri="{BB962C8B-B14F-4D97-AF65-F5344CB8AC3E}">
        <p14:creationId xmlns:p14="http://schemas.microsoft.com/office/powerpoint/2010/main" val="41567337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TextBox 12">
            <a:extLst>
              <a:ext uri="{FF2B5EF4-FFF2-40B4-BE49-F238E27FC236}">
                <a16:creationId xmlns:a16="http://schemas.microsoft.com/office/drawing/2014/main" id="{A287F8A2-A195-4065-9C14-61B3CE188C30}"/>
              </a:ext>
            </a:extLst>
          </p:cNvPr>
          <p:cNvSpPr txBox="1"/>
          <p:nvPr/>
        </p:nvSpPr>
        <p:spPr>
          <a:xfrm>
            <a:off x="1681518" y="1739134"/>
            <a:ext cx="9656618" cy="3734356"/>
          </a:xfrm>
          <a:prstGeom prst="rect">
            <a:avLst/>
          </a:prstGeom>
          <a:noFill/>
        </p:spPr>
        <p:txBody>
          <a:bodyPr wrap="square" rtlCol="0">
            <a:spAutoFit/>
          </a:bodyPr>
          <a:lstStyle/>
          <a:p>
            <a:pPr marL="1257300" lvl="2" indent="-342900">
              <a:lnSpc>
                <a:spcPct val="110000"/>
              </a:lnSpc>
              <a:spcAft>
                <a:spcPts val="600"/>
              </a:spcAft>
              <a:buClr>
                <a:schemeClr val="accent1"/>
              </a:buClr>
              <a:buSzPct val="100000"/>
              <a:buFont typeface="Wingdings" panose="05000000000000000000" pitchFamily="2" charset="2"/>
              <a:buChar char="§"/>
            </a:pPr>
            <a:r>
              <a:rPr lang="en-US" b="1" dirty="0">
                <a:solidFill>
                  <a:schemeClr val="tx1"/>
                </a:solidFill>
                <a:latin typeface="Arial" panose="020B0604020202020204" pitchFamily="34" charset="0"/>
                <a:cs typeface="Arial" panose="020B0604020202020204" pitchFamily="34" charset="0"/>
              </a:rPr>
              <a:t>For below 12 years old, accomplish the Certificate of Undertaking Travelling with Minors.</a:t>
            </a:r>
          </a:p>
          <a:p>
            <a:pPr marL="342900" indent="-342900">
              <a:lnSpc>
                <a:spcPct val="110000"/>
              </a:lnSpc>
              <a:spcAft>
                <a:spcPts val="600"/>
              </a:spcAft>
              <a:buClr>
                <a:schemeClr val="accent1"/>
              </a:buClr>
              <a:buSzPct val="100000"/>
              <a:buFont typeface="Wingdings" panose="05000000000000000000" pitchFamily="2" charset="2"/>
              <a:buChar char="ü"/>
            </a:pPr>
            <a:r>
              <a:rPr lang="en-US" b="1" dirty="0">
                <a:solidFill>
                  <a:schemeClr val="tx1"/>
                </a:solidFill>
                <a:latin typeface="Arial" panose="020B0604020202020204" pitchFamily="34" charset="0"/>
                <a:cs typeface="Arial" panose="020B0604020202020204" pitchFamily="34" charset="0"/>
              </a:rPr>
              <a:t>Confirmed Hotel Booking </a:t>
            </a:r>
          </a:p>
          <a:p>
            <a:pPr marL="342900" indent="-342900">
              <a:lnSpc>
                <a:spcPct val="110000"/>
              </a:lnSpc>
              <a:spcAft>
                <a:spcPts val="600"/>
              </a:spcAft>
              <a:buClr>
                <a:schemeClr val="accent1"/>
              </a:buClr>
              <a:buSzPct val="100000"/>
              <a:buFont typeface="Wingdings" panose="05000000000000000000" pitchFamily="2" charset="2"/>
              <a:buChar char="ü"/>
            </a:pPr>
            <a:r>
              <a:rPr lang="en-US" b="1" dirty="0">
                <a:solidFill>
                  <a:schemeClr val="tx1"/>
                </a:solidFill>
                <a:latin typeface="Arial" panose="020B0604020202020204" pitchFamily="34" charset="0"/>
                <a:cs typeface="Arial" panose="020B0604020202020204" pitchFamily="34" charset="0"/>
              </a:rPr>
              <a:t>Travel Details (RT Ticket)</a:t>
            </a:r>
          </a:p>
          <a:p>
            <a:pPr>
              <a:lnSpc>
                <a:spcPct val="110000"/>
              </a:lnSpc>
              <a:spcAft>
                <a:spcPts val="600"/>
              </a:spcAft>
              <a:buClr>
                <a:schemeClr val="accent1"/>
              </a:buClr>
              <a:buSzPct val="100000"/>
            </a:pPr>
            <a:endParaRPr lang="en-US" b="1" dirty="0">
              <a:latin typeface="Arial" panose="020B0604020202020204" pitchFamily="34" charset="0"/>
              <a:cs typeface="Arial" panose="020B0604020202020204" pitchFamily="34" charset="0"/>
            </a:endParaRPr>
          </a:p>
          <a:p>
            <a:pPr algn="l"/>
            <a:r>
              <a:rPr lang="en-US" sz="2000" u="sng" dirty="0">
                <a:solidFill>
                  <a:schemeClr val="tx1"/>
                </a:solidFill>
                <a:effectLst/>
                <a:latin typeface="Arial" panose="020B0604020202020204" pitchFamily="34" charset="0"/>
                <a:cs typeface="Arial" panose="020B0604020202020204" pitchFamily="34" charset="0"/>
              </a:rPr>
              <a:t>NOTE:</a:t>
            </a:r>
          </a:p>
          <a:p>
            <a:pPr algn="l"/>
            <a:r>
              <a:rPr lang="en-US" sz="2000" dirty="0">
                <a:solidFill>
                  <a:schemeClr val="tx1"/>
                </a:solidFill>
                <a:effectLst/>
                <a:latin typeface="Arial" panose="020B0604020202020204" pitchFamily="34" charset="0"/>
                <a:cs typeface="Arial" panose="020B0604020202020204" pitchFamily="34" charset="0"/>
              </a:rPr>
              <a:t> </a:t>
            </a:r>
          </a:p>
          <a:p>
            <a:pPr algn="l">
              <a:lnSpc>
                <a:spcPct val="150000"/>
              </a:lnSpc>
            </a:pPr>
            <a:r>
              <a:rPr lang="en-US" b="1" dirty="0">
                <a:solidFill>
                  <a:schemeClr val="tx1"/>
                </a:solidFill>
                <a:effectLst/>
                <a:latin typeface="Arial" panose="020B0604020202020204" pitchFamily="34" charset="0"/>
                <a:cs typeface="Arial" panose="020B0604020202020204" pitchFamily="34" charset="0"/>
              </a:rPr>
              <a:t>For Tourists Coming from Western Visayas, if using private vehicles, take a photo of the vehicle plate; if taking public transportation, use the Certificate of Undertaking for Travel Details Template.</a:t>
            </a:r>
            <a:endParaRPr lang="en-US" sz="1400" b="1" dirty="0">
              <a:solidFill>
                <a:schemeClr val="accent1"/>
              </a:solidFill>
              <a:effectLst/>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7E8DA85C-E969-4156-950C-7D180D708CE7}"/>
              </a:ext>
            </a:extLst>
          </p:cNvPr>
          <p:cNvSpPr>
            <a:spLocks noGrp="1"/>
          </p:cNvSpPr>
          <p:nvPr>
            <p:ph type="ctrTitle"/>
          </p:nvPr>
        </p:nvSpPr>
        <p:spPr>
          <a:xfrm>
            <a:off x="1224303" y="980251"/>
            <a:ext cx="2821224" cy="505616"/>
          </a:xfrm>
        </p:spPr>
        <p:txBody>
          <a:bodyPr>
            <a:normAutofit/>
          </a:bodyPr>
          <a:lstStyle/>
          <a:p>
            <a:pPr algn="l"/>
            <a:r>
              <a:rPr lang="en-US" sz="2400" b="1" u="sng" dirty="0"/>
              <a:t>Tourist Management</a:t>
            </a:r>
            <a:endParaRPr lang="en-PH" sz="2400" b="1" u="sng" dirty="0"/>
          </a:p>
        </p:txBody>
      </p:sp>
      <p:pic>
        <p:nvPicPr>
          <p:cNvPr id="15" name="Picture 14">
            <a:extLst>
              <a:ext uri="{FF2B5EF4-FFF2-40B4-BE49-F238E27FC236}">
                <a16:creationId xmlns:a16="http://schemas.microsoft.com/office/drawing/2014/main" id="{01DA8BF9-AC66-4113-82DB-E3B295EDDD3B}"/>
              </a:ext>
            </a:extLst>
          </p:cNvPr>
          <p:cNvPicPr>
            <a:picLocks noChangeAspect="1"/>
          </p:cNvPicPr>
          <p:nvPr/>
        </p:nvPicPr>
        <p:blipFill>
          <a:blip r:embed="rId11"/>
          <a:stretch>
            <a:fillRect/>
          </a:stretch>
        </p:blipFill>
        <p:spPr>
          <a:xfrm>
            <a:off x="6733309" y="2216730"/>
            <a:ext cx="1981205" cy="1898072"/>
          </a:xfrm>
          <a:prstGeom prst="rect">
            <a:avLst/>
          </a:prstGeom>
          <a:effectLst>
            <a:glow rad="63500">
              <a:schemeClr val="accent5">
                <a:satMod val="175000"/>
                <a:alpha val="40000"/>
              </a:schemeClr>
            </a:glow>
            <a:softEdge rad="63500"/>
          </a:effectLst>
        </p:spPr>
      </p:pic>
    </p:spTree>
    <p:extLst>
      <p:ext uri="{BB962C8B-B14F-4D97-AF65-F5344CB8AC3E}">
        <p14:creationId xmlns:p14="http://schemas.microsoft.com/office/powerpoint/2010/main" val="12278900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Google Shape;1661;p40">
            <a:extLst>
              <a:ext uri="{FF2B5EF4-FFF2-40B4-BE49-F238E27FC236}">
                <a16:creationId xmlns:a16="http://schemas.microsoft.com/office/drawing/2014/main" id="{99F4A1F4-8CDB-47D4-B92A-93AA2F862D48}"/>
              </a:ext>
            </a:extLst>
          </p:cNvPr>
          <p:cNvSpPr txBox="1">
            <a:spLocks/>
          </p:cNvSpPr>
          <p:nvPr/>
        </p:nvSpPr>
        <p:spPr>
          <a:xfrm>
            <a:off x="1261305" y="841805"/>
            <a:ext cx="4404602" cy="505408"/>
          </a:xfrm>
          <a:prstGeom prst="rect">
            <a:avLst/>
          </a:prstGeom>
          <a:ln w="9525" cap="flat" cmpd="sng" algn="ctr">
            <a:solidFill>
              <a:schemeClr val="dk1"/>
            </a:solidFill>
            <a:prstDash val="solid"/>
            <a:round/>
            <a:headEnd type="none" w="med" len="med"/>
            <a:tailEnd type="none" w="med" len="med"/>
          </a:ln>
        </p:spPr>
        <p:style>
          <a:lnRef idx="0">
            <a:scrgbClr r="0" g="0" b="0"/>
          </a:lnRef>
          <a:fillRef idx="1001">
            <a:schemeClr val="lt1"/>
          </a:fillRef>
          <a:effectRef idx="0">
            <a:scrgbClr r="0" g="0" b="0"/>
          </a:effectRef>
          <a:fontRef idx="minor">
            <a:schemeClr val="dk1"/>
          </a:fontRef>
        </p:style>
        <p:txBody>
          <a:bodyPr spcFirstLastPara="1" wrap="square" lIns="91425" tIns="91425" rIns="91425" bIns="91425" anchor="b" anchorCtr="0">
            <a:noAutofit/>
          </a:bodyPr>
          <a:lstStyle/>
          <a:p>
            <a:pPr marL="342900" lvl="0" indent="-342900" algn="ctr">
              <a:buClr>
                <a:schemeClr val="dk1"/>
              </a:buClr>
              <a:buSzPts val="2400"/>
              <a:buFont typeface="Wingdings" panose="05000000000000000000" pitchFamily="2" charset="2"/>
              <a:buChar char="q"/>
            </a:pPr>
            <a:r>
              <a:rPr lang="en-US" sz="2400" dirty="0">
                <a:ln w="0">
                  <a:solidFill>
                    <a:schemeClr val="bg1"/>
                  </a:solidFill>
                </a:ln>
                <a:solidFill>
                  <a:schemeClr val="tx1"/>
                </a:solidFill>
                <a:effectLst>
                  <a:outerShdw blurRad="38100" dist="19050" dir="2700000" algn="tl" rotWithShape="0">
                    <a:schemeClr val="dk1">
                      <a:alpha val="40000"/>
                    </a:schemeClr>
                  </a:outerShdw>
                </a:effectLst>
                <a:latin typeface="Haettenschweiler" pitchFamily="34" charset="0"/>
                <a:ea typeface="Chivo Black"/>
                <a:cs typeface="Chivo Black"/>
                <a:sym typeface="Chivo Black"/>
              </a:rPr>
              <a:t>2021 BORACAY ISLAND TOURIST ARRIVALS</a:t>
            </a:r>
          </a:p>
        </p:txBody>
      </p:sp>
      <p:pic>
        <p:nvPicPr>
          <p:cNvPr id="14" name="Picture 13">
            <a:extLst>
              <a:ext uri="{FF2B5EF4-FFF2-40B4-BE49-F238E27FC236}">
                <a16:creationId xmlns:a16="http://schemas.microsoft.com/office/drawing/2014/main" id="{514534E3-EA9A-4493-B54E-767D27225C3E}"/>
              </a:ext>
            </a:extLst>
          </p:cNvPr>
          <p:cNvPicPr>
            <a:picLocks noChangeAspect="1"/>
          </p:cNvPicPr>
          <p:nvPr/>
        </p:nvPicPr>
        <p:blipFill>
          <a:blip r:embed="rId11"/>
          <a:stretch>
            <a:fillRect/>
          </a:stretch>
        </p:blipFill>
        <p:spPr>
          <a:xfrm>
            <a:off x="1727352" y="1410527"/>
            <a:ext cx="9485438" cy="4245308"/>
          </a:xfrm>
          <a:prstGeom prst="rect">
            <a:avLst/>
          </a:prstGeom>
          <a:solidFill>
            <a:schemeClr val="bg1"/>
          </a:solidFill>
        </p:spPr>
      </p:pic>
    </p:spTree>
    <p:extLst>
      <p:ext uri="{BB962C8B-B14F-4D97-AF65-F5344CB8AC3E}">
        <p14:creationId xmlns:p14="http://schemas.microsoft.com/office/powerpoint/2010/main" val="8550796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Google Shape;1661;p40">
            <a:extLst>
              <a:ext uri="{FF2B5EF4-FFF2-40B4-BE49-F238E27FC236}">
                <a16:creationId xmlns:a16="http://schemas.microsoft.com/office/drawing/2014/main" id="{92FEC99C-7D6E-4ACD-9FC9-120FB8EF29D0}"/>
              </a:ext>
            </a:extLst>
          </p:cNvPr>
          <p:cNvSpPr txBox="1">
            <a:spLocks/>
          </p:cNvSpPr>
          <p:nvPr/>
        </p:nvSpPr>
        <p:spPr>
          <a:xfrm>
            <a:off x="1362347" y="954547"/>
            <a:ext cx="7629259" cy="505408"/>
          </a:xfrm>
          <a:prstGeom prst="rect">
            <a:avLst/>
          </a:prstGeom>
          <a:ln w="9525" cap="flat" cmpd="sng" algn="ctr">
            <a:solidFill>
              <a:schemeClr val="dk1"/>
            </a:solidFill>
            <a:prstDash val="solid"/>
            <a:round/>
            <a:headEnd type="none" w="med" len="med"/>
            <a:tailEnd type="none" w="med" len="med"/>
          </a:ln>
        </p:spPr>
        <p:style>
          <a:lnRef idx="0">
            <a:scrgbClr r="0" g="0" b="0"/>
          </a:lnRef>
          <a:fillRef idx="1001">
            <a:schemeClr val="lt1"/>
          </a:fillRef>
          <a:effectRef idx="0">
            <a:scrgbClr r="0" g="0" b="0"/>
          </a:effectRef>
          <a:fontRef idx="minor">
            <a:schemeClr val="dk1"/>
          </a:fontRef>
        </p:style>
        <p:txBody>
          <a:bodyPr spcFirstLastPara="1" wrap="square" lIns="91425" tIns="91425" rIns="91425" bIns="91425" anchor="b" anchorCtr="0">
            <a:noAutofit/>
          </a:bodyPr>
          <a:lstStyle/>
          <a:p>
            <a:pPr marL="342900" lvl="0" indent="-342900" algn="ctr">
              <a:buClr>
                <a:schemeClr val="dk1"/>
              </a:buClr>
              <a:buSzPts val="2400"/>
              <a:buFont typeface="Wingdings" panose="05000000000000000000" pitchFamily="2" charset="2"/>
              <a:buChar char="q"/>
            </a:pPr>
            <a:r>
              <a:rPr lang="en-US" sz="2400" dirty="0">
                <a:ln w="0">
                  <a:solidFill>
                    <a:schemeClr val="bg1"/>
                  </a:solidFill>
                </a:ln>
                <a:solidFill>
                  <a:schemeClr val="tx1"/>
                </a:solidFill>
                <a:effectLst>
                  <a:outerShdw blurRad="38100" dist="19050" dir="2700000" algn="tl" rotWithShape="0">
                    <a:schemeClr val="dk1">
                      <a:alpha val="40000"/>
                    </a:schemeClr>
                  </a:outerShdw>
                </a:effectLst>
                <a:latin typeface="Haettenschweiler" pitchFamily="34" charset="0"/>
                <a:ea typeface="Chivo Black"/>
                <a:cs typeface="Chivo Black"/>
                <a:sym typeface="Chivo Black"/>
              </a:rPr>
              <a:t>2021-2022 COMPARATIVE STATISTICS OF BORACAY ISLAND TOURIST ARRIVALS</a:t>
            </a:r>
          </a:p>
        </p:txBody>
      </p:sp>
      <p:pic>
        <p:nvPicPr>
          <p:cNvPr id="3" name="Picture 2"/>
          <p:cNvPicPr>
            <a:picLocks noChangeAspect="1"/>
          </p:cNvPicPr>
          <p:nvPr/>
        </p:nvPicPr>
        <p:blipFill rotWithShape="1">
          <a:blip r:embed="rId11"/>
          <a:srcRect l="2051" t="35356" r="47210" b="24302"/>
          <a:stretch/>
        </p:blipFill>
        <p:spPr>
          <a:xfrm>
            <a:off x="1856312" y="1550592"/>
            <a:ext cx="9279319" cy="4149970"/>
          </a:xfrm>
          <a:prstGeom prst="rect">
            <a:avLst/>
          </a:prstGeom>
        </p:spPr>
      </p:pic>
    </p:spTree>
    <p:extLst>
      <p:ext uri="{BB962C8B-B14F-4D97-AF65-F5344CB8AC3E}">
        <p14:creationId xmlns:p14="http://schemas.microsoft.com/office/powerpoint/2010/main" val="19584765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Google Shape;1661;p40">
            <a:extLst>
              <a:ext uri="{FF2B5EF4-FFF2-40B4-BE49-F238E27FC236}">
                <a16:creationId xmlns:a16="http://schemas.microsoft.com/office/drawing/2014/main" id="{D2B9B8B9-9EA3-4724-B5F3-6E01B6246DA1}"/>
              </a:ext>
            </a:extLst>
          </p:cNvPr>
          <p:cNvSpPr txBox="1">
            <a:spLocks/>
          </p:cNvSpPr>
          <p:nvPr/>
        </p:nvSpPr>
        <p:spPr>
          <a:xfrm>
            <a:off x="1362347" y="954546"/>
            <a:ext cx="4886053" cy="505409"/>
          </a:xfrm>
          <a:prstGeom prst="rect">
            <a:avLst/>
          </a:prstGeom>
          <a:ln w="9525" cap="flat" cmpd="sng" algn="ctr">
            <a:solidFill>
              <a:schemeClr val="dk1"/>
            </a:solidFill>
            <a:prstDash val="solid"/>
            <a:round/>
            <a:headEnd type="none" w="med" len="med"/>
            <a:tailEnd type="none" w="med" len="med"/>
          </a:ln>
        </p:spPr>
        <p:style>
          <a:lnRef idx="0">
            <a:scrgbClr r="0" g="0" b="0"/>
          </a:lnRef>
          <a:fillRef idx="1001">
            <a:schemeClr val="lt1"/>
          </a:fillRef>
          <a:effectRef idx="0">
            <a:scrgbClr r="0" g="0" b="0"/>
          </a:effectRef>
          <a:fontRef idx="minor">
            <a:schemeClr val="dk1"/>
          </a:fontRef>
        </p:style>
        <p:txBody>
          <a:bodyPr spcFirstLastPara="1" wrap="square" lIns="91425" tIns="91425" rIns="91425" bIns="91425" anchor="b" anchorCtr="0">
            <a:noAutofit/>
          </a:bodyPr>
          <a:lstStyle/>
          <a:p>
            <a:pPr marL="342900" lvl="0" indent="-342900">
              <a:buClr>
                <a:schemeClr val="dk1"/>
              </a:buClr>
              <a:buSzPts val="2400"/>
              <a:buFont typeface="Wingdings" panose="05000000000000000000" pitchFamily="2" charset="2"/>
              <a:buChar char="q"/>
            </a:pPr>
            <a:r>
              <a:rPr lang="en-US" sz="2400" dirty="0">
                <a:ln w="0">
                  <a:solidFill>
                    <a:schemeClr val="bg1"/>
                  </a:solidFill>
                </a:ln>
                <a:solidFill>
                  <a:schemeClr val="tx1"/>
                </a:solidFill>
                <a:effectLst>
                  <a:outerShdw blurRad="38100" dist="19050" dir="2700000" algn="tl" rotWithShape="0">
                    <a:schemeClr val="dk1">
                      <a:alpha val="40000"/>
                    </a:schemeClr>
                  </a:outerShdw>
                </a:effectLst>
                <a:latin typeface="Haettenschweiler" pitchFamily="34" charset="0"/>
                <a:ea typeface="Chivo Black"/>
                <a:cs typeface="Chivo Black"/>
                <a:sym typeface="Chivo Black"/>
              </a:rPr>
              <a:t>2022 BORACAY ISLAND TOP 10 FOREIGN MARKET</a:t>
            </a:r>
          </a:p>
        </p:txBody>
      </p:sp>
      <p:pic>
        <p:nvPicPr>
          <p:cNvPr id="4" name="Picture 3"/>
          <p:cNvPicPr>
            <a:picLocks noChangeAspect="1"/>
          </p:cNvPicPr>
          <p:nvPr/>
        </p:nvPicPr>
        <p:blipFill rotWithShape="1">
          <a:blip r:embed="rId11"/>
          <a:srcRect l="2179" t="20542" r="55642" b="37065"/>
          <a:stretch/>
        </p:blipFill>
        <p:spPr>
          <a:xfrm>
            <a:off x="3056698" y="1566007"/>
            <a:ext cx="6878547" cy="3888783"/>
          </a:xfrm>
          <a:prstGeom prst="rect">
            <a:avLst/>
          </a:prstGeom>
        </p:spPr>
      </p:pic>
    </p:spTree>
    <p:extLst>
      <p:ext uri="{BB962C8B-B14F-4D97-AF65-F5344CB8AC3E}">
        <p14:creationId xmlns:p14="http://schemas.microsoft.com/office/powerpoint/2010/main" val="11035531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Google Shape;1661;p40">
            <a:extLst>
              <a:ext uri="{FF2B5EF4-FFF2-40B4-BE49-F238E27FC236}">
                <a16:creationId xmlns:a16="http://schemas.microsoft.com/office/drawing/2014/main" id="{D2B9B8B9-9EA3-4724-B5F3-6E01B6246DA1}"/>
              </a:ext>
            </a:extLst>
          </p:cNvPr>
          <p:cNvSpPr txBox="1">
            <a:spLocks/>
          </p:cNvSpPr>
          <p:nvPr/>
        </p:nvSpPr>
        <p:spPr>
          <a:xfrm>
            <a:off x="1362347" y="954546"/>
            <a:ext cx="4886053" cy="505409"/>
          </a:xfrm>
          <a:prstGeom prst="rect">
            <a:avLst/>
          </a:prstGeom>
          <a:ln w="9525" cap="flat" cmpd="sng" algn="ctr">
            <a:solidFill>
              <a:schemeClr val="dk1"/>
            </a:solidFill>
            <a:prstDash val="solid"/>
            <a:round/>
            <a:headEnd type="none" w="med" len="med"/>
            <a:tailEnd type="none" w="med" len="med"/>
          </a:ln>
        </p:spPr>
        <p:style>
          <a:lnRef idx="0">
            <a:scrgbClr r="0" g="0" b="0"/>
          </a:lnRef>
          <a:fillRef idx="1001">
            <a:schemeClr val="lt1"/>
          </a:fillRef>
          <a:effectRef idx="0">
            <a:scrgbClr r="0" g="0" b="0"/>
          </a:effectRef>
          <a:fontRef idx="minor">
            <a:schemeClr val="dk1"/>
          </a:fontRef>
        </p:style>
        <p:txBody>
          <a:bodyPr spcFirstLastPara="1" wrap="square" lIns="91425" tIns="91425" rIns="91425" bIns="91425" anchor="b" anchorCtr="0">
            <a:noAutofit/>
          </a:bodyPr>
          <a:lstStyle/>
          <a:p>
            <a:pPr marL="342900" lvl="0" indent="-342900">
              <a:buClr>
                <a:schemeClr val="dk1"/>
              </a:buClr>
              <a:buSzPts val="2400"/>
              <a:buFont typeface="Wingdings" panose="05000000000000000000" pitchFamily="2" charset="2"/>
              <a:buChar char="q"/>
            </a:pPr>
            <a:r>
              <a:rPr lang="en-US" sz="2400" dirty="0">
                <a:ln w="0">
                  <a:solidFill>
                    <a:schemeClr val="bg1"/>
                  </a:solidFill>
                </a:ln>
                <a:solidFill>
                  <a:schemeClr val="tx1"/>
                </a:solidFill>
                <a:effectLst>
                  <a:outerShdw blurRad="38100" dist="19050" dir="2700000" algn="tl" rotWithShape="0">
                    <a:schemeClr val="dk1">
                      <a:alpha val="40000"/>
                    </a:schemeClr>
                  </a:outerShdw>
                </a:effectLst>
                <a:latin typeface="Haettenschweiler" pitchFamily="34" charset="0"/>
                <a:ea typeface="Chivo Black"/>
                <a:cs typeface="Chivo Black"/>
                <a:sym typeface="Chivo Black"/>
              </a:rPr>
              <a:t>2022 BORACAY ISLAND TOP </a:t>
            </a:r>
            <a:r>
              <a:rPr lang="en-US" sz="2400" dirty="0" smtClean="0">
                <a:ln w="0">
                  <a:solidFill>
                    <a:schemeClr val="bg1"/>
                  </a:solidFill>
                </a:ln>
                <a:solidFill>
                  <a:schemeClr val="tx1"/>
                </a:solidFill>
                <a:effectLst>
                  <a:outerShdw blurRad="38100" dist="19050" dir="2700000" algn="tl" rotWithShape="0">
                    <a:schemeClr val="dk1">
                      <a:alpha val="40000"/>
                    </a:schemeClr>
                  </a:outerShdw>
                </a:effectLst>
                <a:latin typeface="Haettenschweiler" pitchFamily="34" charset="0"/>
                <a:ea typeface="Chivo Black"/>
                <a:cs typeface="Chivo Black"/>
                <a:sym typeface="Chivo Black"/>
              </a:rPr>
              <a:t>DOMESTIC REGION</a:t>
            </a:r>
            <a:endParaRPr lang="en-US" sz="2400" dirty="0">
              <a:ln w="0">
                <a:solidFill>
                  <a:schemeClr val="bg1"/>
                </a:solidFill>
              </a:ln>
              <a:solidFill>
                <a:schemeClr val="tx1"/>
              </a:solidFill>
              <a:effectLst>
                <a:outerShdw blurRad="38100" dist="19050" dir="2700000" algn="tl" rotWithShape="0">
                  <a:schemeClr val="dk1">
                    <a:alpha val="40000"/>
                  </a:schemeClr>
                </a:outerShdw>
              </a:effectLst>
              <a:latin typeface="Haettenschweiler" pitchFamily="34" charset="0"/>
              <a:ea typeface="Chivo Black"/>
              <a:cs typeface="Chivo Black"/>
              <a:sym typeface="Chivo Black"/>
            </a:endParaRPr>
          </a:p>
        </p:txBody>
      </p:sp>
      <p:pic>
        <p:nvPicPr>
          <p:cNvPr id="3" name="Picture 2"/>
          <p:cNvPicPr>
            <a:picLocks noChangeAspect="1"/>
          </p:cNvPicPr>
          <p:nvPr/>
        </p:nvPicPr>
        <p:blipFill rotWithShape="1">
          <a:blip r:embed="rId11"/>
          <a:srcRect l="1674" t="32230" r="55486" b="22015"/>
          <a:stretch/>
        </p:blipFill>
        <p:spPr>
          <a:xfrm>
            <a:off x="3337560" y="1595044"/>
            <a:ext cx="6469379" cy="3886689"/>
          </a:xfrm>
          <a:prstGeom prst="rect">
            <a:avLst/>
          </a:prstGeom>
        </p:spPr>
      </p:pic>
    </p:spTree>
    <p:extLst>
      <p:ext uri="{BB962C8B-B14F-4D97-AF65-F5344CB8AC3E}">
        <p14:creationId xmlns:p14="http://schemas.microsoft.com/office/powerpoint/2010/main" val="40629738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pic>
        <p:nvPicPr>
          <p:cNvPr id="4" name="Picture 3" descr="Table&#10;&#10;Description automatically generated">
            <a:extLst>
              <a:ext uri="{FF2B5EF4-FFF2-40B4-BE49-F238E27FC236}">
                <a16:creationId xmlns:a16="http://schemas.microsoft.com/office/drawing/2014/main" id="{07C4B66E-6CDB-4FE8-BDF5-F015A4F37EA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15492" y="955965"/>
            <a:ext cx="7467600" cy="4686028"/>
          </a:xfrm>
          <a:prstGeom prst="rect">
            <a:avLst/>
          </a:prstGeom>
          <a:effectLst>
            <a:glow rad="63500">
              <a:schemeClr val="accent5">
                <a:satMod val="175000"/>
                <a:alpha val="40000"/>
              </a:schemeClr>
            </a:glow>
          </a:effectLst>
        </p:spPr>
      </p:pic>
    </p:spTree>
    <p:extLst>
      <p:ext uri="{BB962C8B-B14F-4D97-AF65-F5344CB8AC3E}">
        <p14:creationId xmlns:p14="http://schemas.microsoft.com/office/powerpoint/2010/main" val="12328514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4788" y="6352987"/>
            <a:ext cx="2689981" cy="2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6126" y="6398710"/>
            <a:ext cx="2970924" cy="297454"/>
          </a:xfrm>
          <a:prstGeom prst="rect">
            <a:avLst/>
          </a:prstGeom>
          <a:noFill/>
        </p:spPr>
        <p:txBody>
          <a:bodyPr wrap="square" rtlCol="0">
            <a:spAutoFit/>
          </a:bodyPr>
          <a:lstStyle/>
          <a:p>
            <a:r>
              <a:rPr lang="en-PH" sz="1333" b="1" dirty="0">
                <a:solidFill>
                  <a:schemeClr val="bg2">
                    <a:lumMod val="50000"/>
                  </a:schemeClr>
                </a:solidFill>
              </a:rPr>
              <a:t>MUNICIPAL TOURISM OFFICE</a:t>
            </a:r>
            <a:endParaRPr lang="en-US" sz="1333" b="1" dirty="0">
              <a:solidFill>
                <a:schemeClr val="bg2">
                  <a:lumMod val="50000"/>
                </a:schemeClr>
              </a:solidFill>
            </a:endParaRPr>
          </a:p>
        </p:txBody>
      </p:sp>
      <p:pic>
        <p:nvPicPr>
          <p:cNvPr id="6" name="Picture 2"/>
          <p:cNvPicPr>
            <a:picLocks noChangeAspect="1" noChangeArrowheads="1"/>
          </p:cNvPicPr>
          <p:nvPr/>
        </p:nvPicPr>
        <p:blipFill>
          <a:blip r:embed="rId2"/>
          <a:srcRect/>
          <a:stretch>
            <a:fillRect/>
          </a:stretch>
        </p:blipFill>
        <p:spPr bwMode="auto">
          <a:xfrm>
            <a:off x="9048771" y="190478"/>
            <a:ext cx="3305295" cy="1483665"/>
          </a:xfrm>
          <a:prstGeom prst="rect">
            <a:avLst/>
          </a:prstGeom>
          <a:noFill/>
          <a:ln w="25400" algn="ctr">
            <a:noFill/>
            <a:miter lim="800000"/>
            <a:headEnd/>
            <a:tailEnd/>
          </a:ln>
          <a:effectLst/>
        </p:spPr>
      </p:pic>
      <p:pic>
        <p:nvPicPr>
          <p:cNvPr id="7" name="Picture 6">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185" y="316179"/>
            <a:ext cx="1249720" cy="1266855"/>
          </a:xfrm>
          <a:prstGeom prst="flowChartConnector">
            <a:avLst/>
          </a:prstGeom>
        </p:spPr>
      </p:pic>
      <p:sp>
        <p:nvSpPr>
          <p:cNvPr id="8" name="Google Shape;108;p15"/>
          <p:cNvSpPr txBox="1">
            <a:spLocks/>
          </p:cNvSpPr>
          <p:nvPr/>
        </p:nvSpPr>
        <p:spPr>
          <a:xfrm>
            <a:off x="1809720" y="947885"/>
            <a:ext cx="7429552" cy="3856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endParaRPr lang="en-US" sz="3733" b="1" kern="0" dirty="0">
              <a:solidFill>
                <a:schemeClr val="bg2">
                  <a:lumMod val="50000"/>
                </a:schemeClr>
              </a:solidFill>
              <a:latin typeface="Bahnschrift Light SemiCondensed" pitchFamily="34" charset="0"/>
              <a:ea typeface="Fira Sans SemiBold"/>
              <a:cs typeface="Fira Sans SemiBold"/>
              <a:sym typeface="Fira Sans SemiBold"/>
            </a:endParaRPr>
          </a:p>
        </p:txBody>
      </p:sp>
      <p:sp>
        <p:nvSpPr>
          <p:cNvPr id="12" name="Google Shape;108;p15"/>
          <p:cNvSpPr txBox="1">
            <a:spLocks/>
          </p:cNvSpPr>
          <p:nvPr/>
        </p:nvSpPr>
        <p:spPr>
          <a:xfrm>
            <a:off x="1809720" y="1138387"/>
            <a:ext cx="7429552" cy="3856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endParaRPr lang="en-US" sz="3733" b="1" kern="0" dirty="0">
              <a:solidFill>
                <a:schemeClr val="bg2">
                  <a:lumMod val="50000"/>
                </a:schemeClr>
              </a:solidFill>
              <a:latin typeface="Bahnschrift Light SemiCondensed" pitchFamily="34" charset="0"/>
              <a:ea typeface="Fira Sans SemiBold"/>
              <a:cs typeface="Fira Sans SemiBold"/>
              <a:sym typeface="Fira Sans SemiBold"/>
            </a:endParaRPr>
          </a:p>
        </p:txBody>
      </p:sp>
      <p:sp>
        <p:nvSpPr>
          <p:cNvPr id="13" name="Google Shape;108;p15"/>
          <p:cNvSpPr txBox="1">
            <a:spLocks/>
          </p:cNvSpPr>
          <p:nvPr/>
        </p:nvSpPr>
        <p:spPr>
          <a:xfrm>
            <a:off x="1523968" y="1809739"/>
            <a:ext cx="8001056" cy="3856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r>
              <a:rPr lang="en-PH" sz="3733" b="1" kern="0" dirty="0">
                <a:solidFill>
                  <a:schemeClr val="bg2">
                    <a:lumMod val="50000"/>
                  </a:schemeClr>
                </a:solidFill>
                <a:latin typeface="Bahnschrift Light SemiCondensed" pitchFamily="34" charset="0"/>
                <a:ea typeface="Fira Sans SemiBold"/>
                <a:cs typeface="Fira Sans SemiBold"/>
                <a:sym typeface="Fira Sans SemiBold"/>
              </a:rPr>
              <a:t>Consistent follow-up to </a:t>
            </a:r>
            <a:r>
              <a:rPr lang="en-PH" sz="3733" b="1" kern="0" dirty="0" err="1">
                <a:solidFill>
                  <a:schemeClr val="bg2">
                    <a:lumMod val="50000"/>
                  </a:schemeClr>
                </a:solidFill>
                <a:latin typeface="Bahnschrift Light SemiCondensed" pitchFamily="34" charset="0"/>
                <a:ea typeface="Fira Sans SemiBold"/>
                <a:cs typeface="Fira Sans SemiBold"/>
                <a:sym typeface="Fira Sans SemiBold"/>
              </a:rPr>
              <a:t>Boracay</a:t>
            </a:r>
            <a:r>
              <a:rPr lang="en-PH" sz="3733" b="1" dirty="0">
                <a:solidFill>
                  <a:schemeClr val="bg2">
                    <a:lumMod val="50000"/>
                  </a:schemeClr>
                </a:solidFill>
                <a:latin typeface="Bahnschrift Light SemiCondensed" pitchFamily="34" charset="0"/>
                <a:ea typeface="Fira Sans SemiBold"/>
                <a:cs typeface="Fira Sans SemiBold"/>
                <a:sym typeface="Fira Sans SemiBold"/>
              </a:rPr>
              <a:t> Stakeholders for </a:t>
            </a:r>
            <a:r>
              <a:rPr lang="en-PH" sz="3733" b="1" u="sng" dirty="0">
                <a:solidFill>
                  <a:schemeClr val="bg2">
                    <a:lumMod val="50000"/>
                  </a:schemeClr>
                </a:solidFill>
                <a:latin typeface="Bahnschrift Light SemiCondensed" pitchFamily="34" charset="0"/>
                <a:ea typeface="Fira Sans SemiBold"/>
                <a:cs typeface="Fira Sans SemiBold"/>
                <a:sym typeface="Fira Sans SemiBold"/>
              </a:rPr>
              <a:t>WTTC’s Safety Stamp  </a:t>
            </a:r>
            <a:r>
              <a:rPr lang="en-PH" sz="3733" b="1" dirty="0">
                <a:solidFill>
                  <a:schemeClr val="bg2">
                    <a:lumMod val="50000"/>
                  </a:schemeClr>
                </a:solidFill>
                <a:latin typeface="Bahnschrift Light SemiCondensed" pitchFamily="34" charset="0"/>
                <a:ea typeface="Fira Sans SemiBold"/>
                <a:cs typeface="Fira Sans SemiBold"/>
                <a:sym typeface="Fira Sans SemiBold"/>
              </a:rPr>
              <a:t>and </a:t>
            </a:r>
            <a:r>
              <a:rPr lang="en-PH" sz="3733" b="1" u="sng" dirty="0">
                <a:solidFill>
                  <a:schemeClr val="bg2">
                    <a:lumMod val="50000"/>
                  </a:schemeClr>
                </a:solidFill>
                <a:latin typeface="Bahnschrift Light SemiCondensed" pitchFamily="34" charset="0"/>
                <a:ea typeface="Fira Sans SemiBold"/>
                <a:cs typeface="Fira Sans SemiBold"/>
                <a:sym typeface="Fira Sans SemiBold"/>
              </a:rPr>
              <a:t>DILG’s Safety Seal </a:t>
            </a:r>
            <a:r>
              <a:rPr lang="en-PH" sz="3733" b="1" dirty="0">
                <a:solidFill>
                  <a:schemeClr val="bg2">
                    <a:lumMod val="50000"/>
                  </a:schemeClr>
                </a:solidFill>
                <a:latin typeface="Bahnschrift Light SemiCondensed" pitchFamily="34" charset="0"/>
                <a:ea typeface="Fira Sans SemiBold"/>
                <a:cs typeface="Fira Sans SemiBold"/>
                <a:sym typeface="Fira Sans SemiBold"/>
              </a:rPr>
              <a:t>for compliant</a:t>
            </a:r>
            <a:endParaRPr lang="en-US" sz="3733" b="1" kern="0" dirty="0">
              <a:solidFill>
                <a:schemeClr val="bg2">
                  <a:lumMod val="50000"/>
                </a:schemeClr>
              </a:solidFill>
              <a:latin typeface="Bahnschrift Light SemiCondensed" pitchFamily="34" charset="0"/>
              <a:ea typeface="Fira Sans SemiBold"/>
              <a:cs typeface="Fira Sans SemiBold"/>
              <a:sym typeface="Fira Sans SemiBold"/>
            </a:endParaRPr>
          </a:p>
        </p:txBody>
      </p:sp>
      <p:pic>
        <p:nvPicPr>
          <p:cNvPr id="1026" name="Picture 2" descr="Safety Seal"/>
          <p:cNvPicPr>
            <a:picLocks noChangeAspect="1" noChangeArrowheads="1"/>
          </p:cNvPicPr>
          <p:nvPr/>
        </p:nvPicPr>
        <p:blipFill>
          <a:blip r:embed="rId4"/>
          <a:srcRect/>
          <a:stretch>
            <a:fillRect/>
          </a:stretch>
        </p:blipFill>
        <p:spPr bwMode="auto">
          <a:xfrm>
            <a:off x="2952728" y="3047998"/>
            <a:ext cx="2762269" cy="3348799"/>
          </a:xfrm>
          <a:prstGeom prst="rect">
            <a:avLst/>
          </a:prstGeom>
          <a:noFill/>
        </p:spPr>
      </p:pic>
      <p:pic>
        <p:nvPicPr>
          <p:cNvPr id="1028" name="Picture 4" descr="SafeTravels: Global Protocols &amp;amp; Stamp for the New Normal | World Travel &amp;amp;  Tourism Council (WTTC)"/>
          <p:cNvPicPr>
            <a:picLocks noChangeAspect="1" noChangeArrowheads="1"/>
          </p:cNvPicPr>
          <p:nvPr/>
        </p:nvPicPr>
        <p:blipFill>
          <a:blip r:embed="rId5"/>
          <a:srcRect/>
          <a:stretch>
            <a:fillRect/>
          </a:stretch>
        </p:blipFill>
        <p:spPr bwMode="auto">
          <a:xfrm>
            <a:off x="6000750" y="2762245"/>
            <a:ext cx="3619525" cy="3626059"/>
          </a:xfrm>
          <a:prstGeom prst="rect">
            <a:avLst/>
          </a:prstGeom>
          <a:noFill/>
        </p:spPr>
      </p:pic>
    </p:spTree>
    <p:extLst>
      <p:ext uri="{BB962C8B-B14F-4D97-AF65-F5344CB8AC3E}">
        <p14:creationId xmlns:p14="http://schemas.microsoft.com/office/powerpoint/2010/main" val="13668378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15694"/>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5" name="Title 3">
            <a:extLst>
              <a:ext uri="{FF2B5EF4-FFF2-40B4-BE49-F238E27FC236}">
                <a16:creationId xmlns:a16="http://schemas.microsoft.com/office/drawing/2014/main" id="{43EF71BE-C584-4F43-AD19-0497DEDCB5B3}"/>
              </a:ext>
            </a:extLst>
          </p:cNvPr>
          <p:cNvSpPr txBox="1">
            <a:spLocks/>
          </p:cNvSpPr>
          <p:nvPr/>
        </p:nvSpPr>
        <p:spPr>
          <a:xfrm>
            <a:off x="5417136" y="895439"/>
            <a:ext cx="6068288" cy="621809"/>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US" sz="1800" b="1" dirty="0">
                <a:solidFill>
                  <a:schemeClr val="tx1"/>
                </a:solidFill>
                <a:latin typeface="Arial" panose="020B0604020202020204" pitchFamily="34" charset="0"/>
                <a:cs typeface="Arial" panose="020B0604020202020204" pitchFamily="34" charset="0"/>
              </a:rPr>
              <a:t>Boracay Island receives the World Travel and Tourism Council (WTTC) Safe Travels Stamp.</a:t>
            </a:r>
          </a:p>
        </p:txBody>
      </p:sp>
      <p:pic>
        <p:nvPicPr>
          <p:cNvPr id="16" name="Picture 15">
            <a:extLst>
              <a:ext uri="{FF2B5EF4-FFF2-40B4-BE49-F238E27FC236}">
                <a16:creationId xmlns:a16="http://schemas.microsoft.com/office/drawing/2014/main" id="{6744E105-0BC6-4AE1-997B-AD1B48A036BF}"/>
              </a:ext>
            </a:extLst>
          </p:cNvPr>
          <p:cNvPicPr>
            <a:picLocks noChangeAspect="1"/>
          </p:cNvPicPr>
          <p:nvPr/>
        </p:nvPicPr>
        <p:blipFill>
          <a:blip r:embed="rId11" cstate="print"/>
          <a:stretch>
            <a:fillRect/>
          </a:stretch>
        </p:blipFill>
        <p:spPr>
          <a:xfrm>
            <a:off x="1769560" y="1265900"/>
            <a:ext cx="3203978" cy="4267160"/>
          </a:xfrm>
          <a:prstGeom prst="rect">
            <a:avLst/>
          </a:prstGeom>
          <a:effectLst>
            <a:glow rad="63500">
              <a:schemeClr val="accent5">
                <a:satMod val="175000"/>
                <a:alpha val="40000"/>
              </a:schemeClr>
            </a:glow>
          </a:effectLst>
        </p:spPr>
      </p:pic>
      <p:pic>
        <p:nvPicPr>
          <p:cNvPr id="17" name="Picture 16">
            <a:extLst>
              <a:ext uri="{FF2B5EF4-FFF2-40B4-BE49-F238E27FC236}">
                <a16:creationId xmlns:a16="http://schemas.microsoft.com/office/drawing/2014/main" id="{26CA5787-32D4-4FBE-AC77-DAA98DACC7FF}"/>
              </a:ext>
            </a:extLst>
          </p:cNvPr>
          <p:cNvPicPr>
            <a:picLocks noChangeAspect="1"/>
          </p:cNvPicPr>
          <p:nvPr/>
        </p:nvPicPr>
        <p:blipFill>
          <a:blip r:embed="rId12"/>
          <a:stretch>
            <a:fillRect/>
          </a:stretch>
        </p:blipFill>
        <p:spPr>
          <a:xfrm>
            <a:off x="6118587" y="1570940"/>
            <a:ext cx="4583118" cy="4059101"/>
          </a:xfrm>
          <a:prstGeom prst="rect">
            <a:avLst/>
          </a:prstGeom>
          <a:effectLst>
            <a:glow rad="63500">
              <a:schemeClr val="accent5">
                <a:satMod val="175000"/>
                <a:alpha val="40000"/>
              </a:schemeClr>
            </a:glow>
          </a:effectLst>
        </p:spPr>
      </p:pic>
    </p:spTree>
    <p:extLst>
      <p:ext uri="{BB962C8B-B14F-4D97-AF65-F5344CB8AC3E}">
        <p14:creationId xmlns:p14="http://schemas.microsoft.com/office/powerpoint/2010/main" val="21634149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pic>
        <p:nvPicPr>
          <p:cNvPr id="18" name="Picture 17">
            <a:extLst>
              <a:ext uri="{FF2B5EF4-FFF2-40B4-BE49-F238E27FC236}">
                <a16:creationId xmlns:a16="http://schemas.microsoft.com/office/drawing/2014/main" id="{DF83AAB1-9E6E-4833-8B2B-D9FB2027361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9009" y="1045026"/>
            <a:ext cx="2686480" cy="2984562"/>
          </a:xfrm>
          <a:prstGeom prst="rect">
            <a:avLst/>
          </a:prstGeom>
        </p:spPr>
      </p:pic>
      <p:pic>
        <p:nvPicPr>
          <p:cNvPr id="19" name="Picture 18">
            <a:extLst>
              <a:ext uri="{FF2B5EF4-FFF2-40B4-BE49-F238E27FC236}">
                <a16:creationId xmlns:a16="http://schemas.microsoft.com/office/drawing/2014/main" id="{796858C5-A816-41EB-B5B7-1346625C350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99860" y="1662544"/>
            <a:ext cx="845129" cy="762000"/>
          </a:xfrm>
          <a:prstGeom prst="flowChartConnector">
            <a:avLst/>
          </a:prstGeom>
        </p:spPr>
      </p:pic>
      <p:pic>
        <p:nvPicPr>
          <p:cNvPr id="20" name="Picture 2" descr="https://businessmirror.com.ph/wp-content/uploads/2021/07/Outlook-40ob0cqu-800x441.png">
            <a:extLst>
              <a:ext uri="{FF2B5EF4-FFF2-40B4-BE49-F238E27FC236}">
                <a16:creationId xmlns:a16="http://schemas.microsoft.com/office/drawing/2014/main" id="{2332B833-6508-4CC8-8572-951FF0EB2956}"/>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5161" r="12334"/>
          <a:stretch/>
        </p:blipFill>
        <p:spPr bwMode="auto">
          <a:xfrm>
            <a:off x="4502730" y="1066801"/>
            <a:ext cx="6824675" cy="4433454"/>
          </a:xfrm>
          <a:prstGeom prst="rect">
            <a:avLst/>
          </a:prstGeom>
          <a:noFill/>
          <a:effectLst>
            <a:glow rad="63500">
              <a:schemeClr val="accent5">
                <a:satMod val="175000"/>
                <a:alpha val="40000"/>
              </a:schemeClr>
            </a:glow>
          </a:effectLst>
          <a:extLst>
            <a:ext uri="{909E8E84-426E-40DD-AFC4-6F175D3DCCD1}">
              <a14:hiddenFill xmlns:a14="http://schemas.microsoft.com/office/drawing/2010/main">
                <a:solidFill>
                  <a:srgbClr val="FFFFFF"/>
                </a:solidFill>
              </a14:hiddenFill>
            </a:ext>
          </a:extLst>
        </p:spPr>
      </p:pic>
      <p:sp>
        <p:nvSpPr>
          <p:cNvPr id="21" name="Title 3">
            <a:extLst>
              <a:ext uri="{FF2B5EF4-FFF2-40B4-BE49-F238E27FC236}">
                <a16:creationId xmlns:a16="http://schemas.microsoft.com/office/drawing/2014/main" id="{036AE900-A391-4334-8423-DBBBD4598398}"/>
              </a:ext>
            </a:extLst>
          </p:cNvPr>
          <p:cNvSpPr txBox="1">
            <a:spLocks/>
          </p:cNvSpPr>
          <p:nvPr/>
        </p:nvSpPr>
        <p:spPr>
          <a:xfrm>
            <a:off x="1388011" y="4234987"/>
            <a:ext cx="2686480" cy="1168286"/>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000" dirty="0">
                <a:ln>
                  <a:solidFill>
                    <a:schemeClr val="tx1"/>
                  </a:solidFill>
                </a:ln>
                <a:solidFill>
                  <a:srgbClr val="FFC000"/>
                </a:solidFill>
                <a:latin typeface="Montserrat Black" pitchFamily="2" charset="0"/>
              </a:rPr>
              <a:t>COVID-19 Vaccination Rollout for Tourism Workers</a:t>
            </a:r>
          </a:p>
        </p:txBody>
      </p:sp>
    </p:spTree>
    <p:extLst>
      <p:ext uri="{BB962C8B-B14F-4D97-AF65-F5344CB8AC3E}">
        <p14:creationId xmlns:p14="http://schemas.microsoft.com/office/powerpoint/2010/main" val="27362496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50"/>
        <p:cNvGrpSpPr/>
        <p:nvPr/>
      </p:nvGrpSpPr>
      <p:grpSpPr>
        <a:xfrm>
          <a:off x="0" y="0"/>
          <a:ext cx="0" cy="0"/>
          <a:chOff x="0" y="0"/>
          <a:chExt cx="0" cy="0"/>
        </a:xfrm>
      </p:grpSpPr>
      <p:pic>
        <p:nvPicPr>
          <p:cNvPr id="4" name="Picture 3">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544" y="193682"/>
            <a:ext cx="1592427" cy="1581876"/>
          </a:xfrm>
          <a:prstGeom prst="flowChartConnector">
            <a:avLst/>
          </a:prstGeom>
        </p:spPr>
      </p:pic>
      <p:cxnSp>
        <p:nvCxnSpPr>
          <p:cNvPr id="5" name="Straight Connector 4"/>
          <p:cNvCxnSpPr/>
          <p:nvPr/>
        </p:nvCxnSpPr>
        <p:spPr>
          <a:xfrm>
            <a:off x="14788" y="6352987"/>
            <a:ext cx="2689981" cy="2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6126" y="6398710"/>
            <a:ext cx="2970924" cy="297454"/>
          </a:xfrm>
          <a:prstGeom prst="rect">
            <a:avLst/>
          </a:prstGeom>
          <a:noFill/>
        </p:spPr>
        <p:txBody>
          <a:bodyPr wrap="square" rtlCol="0">
            <a:spAutoFit/>
          </a:bodyPr>
          <a:lstStyle/>
          <a:p>
            <a:r>
              <a:rPr lang="en-PH" sz="1333" b="1" dirty="0">
                <a:solidFill>
                  <a:schemeClr val="bg2">
                    <a:lumMod val="50000"/>
                  </a:schemeClr>
                </a:solidFill>
              </a:rPr>
              <a:t>MUNICIPALITY OF MALAY</a:t>
            </a:r>
            <a:endParaRPr lang="en-US" sz="1333" b="1" dirty="0">
              <a:solidFill>
                <a:schemeClr val="bg2">
                  <a:lumMod val="50000"/>
                </a:schemeClr>
              </a:solidFill>
            </a:endParaRPr>
          </a:p>
        </p:txBody>
      </p:sp>
      <p:pic>
        <p:nvPicPr>
          <p:cNvPr id="7" name="Picture 2"/>
          <p:cNvPicPr>
            <a:picLocks noChangeAspect="1" noChangeArrowheads="1"/>
          </p:cNvPicPr>
          <p:nvPr/>
        </p:nvPicPr>
        <p:blipFill>
          <a:blip r:embed="rId4"/>
          <a:srcRect/>
          <a:stretch>
            <a:fillRect/>
          </a:stretch>
        </p:blipFill>
        <p:spPr bwMode="auto">
          <a:xfrm>
            <a:off x="9048771" y="190478"/>
            <a:ext cx="3305295" cy="1483665"/>
          </a:xfrm>
          <a:prstGeom prst="rect">
            <a:avLst/>
          </a:prstGeom>
          <a:noFill/>
          <a:ln w="25400" algn="ctr">
            <a:noFill/>
            <a:miter lim="800000"/>
            <a:headEnd/>
            <a:tailEnd/>
          </a:ln>
          <a:effectLst/>
        </p:spPr>
      </p:pic>
      <p:cxnSp>
        <p:nvCxnSpPr>
          <p:cNvPr id="9" name="Straight Connector 8"/>
          <p:cNvCxnSpPr/>
          <p:nvPr/>
        </p:nvCxnSpPr>
        <p:spPr>
          <a:xfrm>
            <a:off x="1809720" y="1238236"/>
            <a:ext cx="6210923" cy="664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0" name="Google Shape;108;p15"/>
          <p:cNvSpPr txBox="1">
            <a:spLocks/>
          </p:cNvSpPr>
          <p:nvPr/>
        </p:nvSpPr>
        <p:spPr>
          <a:xfrm>
            <a:off x="1913194" y="285728"/>
            <a:ext cx="7707081" cy="8428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r>
              <a:rPr lang="en-PH" sz="4800" kern="0" dirty="0">
                <a:solidFill>
                  <a:schemeClr val="bg2">
                    <a:lumMod val="50000"/>
                  </a:schemeClr>
                </a:solidFill>
                <a:latin typeface="Bahnschrift SemiBold Condensed" panose="020B0502040204020203" pitchFamily="34" charset="0"/>
                <a:ea typeface="Fira Sans SemiBold"/>
                <a:cs typeface="Fira Sans SemiBold"/>
                <a:sym typeface="Fira Sans SemiBold"/>
              </a:rPr>
              <a:t>Crafted Standard Protocols</a:t>
            </a:r>
            <a:endParaRPr lang="en-US" sz="4800" kern="0" dirty="0">
              <a:solidFill>
                <a:schemeClr val="bg2">
                  <a:lumMod val="50000"/>
                </a:schemeClr>
              </a:solidFill>
              <a:latin typeface="Bahnschrift SemiBold Condensed" panose="020B0502040204020203" pitchFamily="34" charset="0"/>
              <a:ea typeface="Fira Sans SemiBold"/>
              <a:cs typeface="Fira Sans SemiBold"/>
              <a:sym typeface="Fira Sans SemiBold"/>
            </a:endParaRPr>
          </a:p>
        </p:txBody>
      </p:sp>
      <p:pic>
        <p:nvPicPr>
          <p:cNvPr id="11" name="Picture 2" descr="No description availa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963" y="1714488"/>
            <a:ext cx="3429024" cy="2571768"/>
          </a:xfrm>
          <a:prstGeom prst="ellipse">
            <a:avLst/>
          </a:prstGeom>
          <a:ln w="19050" cap="rnd">
            <a:solidFill>
              <a:schemeClr val="tx1">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2" name="Picture 4" descr="No description availab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91515" y="1820355"/>
            <a:ext cx="3541868" cy="2656403"/>
          </a:xfrm>
          <a:prstGeom prst="ellipse">
            <a:avLst/>
          </a:prstGeom>
          <a:ln w="12700" cap="rnd">
            <a:solidFill>
              <a:schemeClr val="tx1">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3" name="Picture 6" descr="No description availa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5021" y="1809739"/>
            <a:ext cx="3555992" cy="2666995"/>
          </a:xfrm>
          <a:prstGeom prst="ellipse">
            <a:avLst/>
          </a:prstGeom>
          <a:ln w="12700" cap="rnd">
            <a:solidFill>
              <a:schemeClr val="tx1">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5" name="Rectangle 14"/>
          <p:cNvSpPr/>
          <p:nvPr/>
        </p:nvSpPr>
        <p:spPr>
          <a:xfrm>
            <a:off x="571462" y="4667259"/>
            <a:ext cx="11049077" cy="1405256"/>
          </a:xfrm>
          <a:prstGeom prst="rect">
            <a:avLst/>
          </a:prstGeom>
        </p:spPr>
        <p:txBody>
          <a:bodyPr wrap="square">
            <a:spAutoFit/>
          </a:bodyPr>
          <a:lstStyle/>
          <a:p>
            <a:pPr algn="just"/>
            <a:r>
              <a:rPr lang="en-PH" sz="2133" dirty="0">
                <a:latin typeface="Times New Roman" pitchFamily="18" charset="0"/>
                <a:cs typeface="Times New Roman" pitchFamily="18" charset="0"/>
              </a:rPr>
              <a:t>The Public-private Alliance for </a:t>
            </a:r>
            <a:r>
              <a:rPr lang="en-PH" sz="2133" dirty="0" err="1">
                <a:latin typeface="Times New Roman" pitchFamily="18" charset="0"/>
                <a:cs typeface="Times New Roman" pitchFamily="18" charset="0"/>
              </a:rPr>
              <a:t>Boracay</a:t>
            </a:r>
            <a:r>
              <a:rPr lang="en-PH" sz="2133" dirty="0">
                <a:latin typeface="Times New Roman" pitchFamily="18" charset="0"/>
                <a:cs typeface="Times New Roman" pitchFamily="18" charset="0"/>
              </a:rPr>
              <a:t> (PPAB) is the Technical Working Group formed by the Governor of </a:t>
            </a:r>
            <a:r>
              <a:rPr lang="en-PH" sz="2133" dirty="0" err="1">
                <a:latin typeface="Times New Roman" pitchFamily="18" charset="0"/>
                <a:cs typeface="Times New Roman" pitchFamily="18" charset="0"/>
              </a:rPr>
              <a:t>Aklan</a:t>
            </a:r>
            <a:r>
              <a:rPr lang="en-PH" sz="2133" dirty="0">
                <a:latin typeface="Times New Roman" pitchFamily="18" charset="0"/>
                <a:cs typeface="Times New Roman" pitchFamily="18" charset="0"/>
              </a:rPr>
              <a:t> to craft the health and safety guidelines for </a:t>
            </a:r>
            <a:r>
              <a:rPr lang="en-PH" sz="2133" dirty="0" err="1">
                <a:latin typeface="Times New Roman" pitchFamily="18" charset="0"/>
                <a:cs typeface="Times New Roman" pitchFamily="18" charset="0"/>
              </a:rPr>
              <a:t>Boracay</a:t>
            </a:r>
            <a:r>
              <a:rPr lang="en-PH" sz="2133" dirty="0">
                <a:latin typeface="Times New Roman" pitchFamily="18" charset="0"/>
                <a:cs typeface="Times New Roman" pitchFamily="18" charset="0"/>
              </a:rPr>
              <a:t> Reopening . PPAB is represented by </a:t>
            </a:r>
            <a:r>
              <a:rPr lang="en-PH" sz="2133" dirty="0" err="1">
                <a:latin typeface="Times New Roman" pitchFamily="18" charset="0"/>
                <a:cs typeface="Times New Roman" pitchFamily="18" charset="0"/>
              </a:rPr>
              <a:t>Boracay</a:t>
            </a:r>
            <a:r>
              <a:rPr lang="en-PH" sz="2133" dirty="0">
                <a:latin typeface="Times New Roman" pitchFamily="18" charset="0"/>
                <a:cs typeface="Times New Roman" pitchFamily="18" charset="0"/>
              </a:rPr>
              <a:t> stakeholders - BFI, PCCI, CAB, &amp; others, also by different local government agencies which formulated the new normal system and protocols.</a:t>
            </a:r>
          </a:p>
        </p:txBody>
      </p:sp>
    </p:spTree>
    <p:extLst>
      <p:ext uri="{BB962C8B-B14F-4D97-AF65-F5344CB8AC3E}">
        <p14:creationId xmlns:p14="http://schemas.microsoft.com/office/powerpoint/2010/main" val="17477697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5" name="Title 1">
            <a:extLst>
              <a:ext uri="{FF2B5EF4-FFF2-40B4-BE49-F238E27FC236}">
                <a16:creationId xmlns:a16="http://schemas.microsoft.com/office/drawing/2014/main" id="{D8715FB0-A179-445B-9984-2A6072C5D92D}"/>
              </a:ext>
            </a:extLst>
          </p:cNvPr>
          <p:cNvSpPr>
            <a:spLocks noGrp="1"/>
          </p:cNvSpPr>
          <p:nvPr>
            <p:ph type="ctrTitle"/>
          </p:nvPr>
        </p:nvSpPr>
        <p:spPr>
          <a:xfrm>
            <a:off x="1224302" y="980251"/>
            <a:ext cx="4456061" cy="505616"/>
          </a:xfrm>
        </p:spPr>
        <p:txBody>
          <a:bodyPr>
            <a:normAutofit fontScale="90000"/>
          </a:bodyPr>
          <a:lstStyle/>
          <a:p>
            <a:pPr algn="l"/>
            <a:r>
              <a:rPr lang="en-US" sz="2400" b="1" u="sng" dirty="0"/>
              <a:t>Vaccination Program Implementations</a:t>
            </a:r>
            <a:endParaRPr lang="en-PH" sz="2400" b="1" u="sng" dirty="0"/>
          </a:p>
        </p:txBody>
      </p:sp>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76472" y="1570054"/>
            <a:ext cx="7239000" cy="4071938"/>
          </a:xfrm>
          <a:prstGeom prst="rect">
            <a:avLst/>
          </a:prstGeom>
        </p:spPr>
      </p:pic>
    </p:spTree>
    <p:extLst>
      <p:ext uri="{BB962C8B-B14F-4D97-AF65-F5344CB8AC3E}">
        <p14:creationId xmlns:p14="http://schemas.microsoft.com/office/powerpoint/2010/main" val="661214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5" name="Title 1">
            <a:extLst>
              <a:ext uri="{FF2B5EF4-FFF2-40B4-BE49-F238E27FC236}">
                <a16:creationId xmlns:a16="http://schemas.microsoft.com/office/drawing/2014/main" id="{D8715FB0-A179-445B-9984-2A6072C5D92D}"/>
              </a:ext>
            </a:extLst>
          </p:cNvPr>
          <p:cNvSpPr>
            <a:spLocks noGrp="1"/>
          </p:cNvSpPr>
          <p:nvPr>
            <p:ph type="ctrTitle"/>
          </p:nvPr>
        </p:nvSpPr>
        <p:spPr>
          <a:xfrm>
            <a:off x="1224302" y="980251"/>
            <a:ext cx="4456061" cy="505616"/>
          </a:xfrm>
        </p:spPr>
        <p:txBody>
          <a:bodyPr>
            <a:normAutofit fontScale="90000"/>
          </a:bodyPr>
          <a:lstStyle/>
          <a:p>
            <a:pPr algn="l"/>
            <a:r>
              <a:rPr lang="en-US" sz="2400" b="1" u="sng" dirty="0"/>
              <a:t>Vaccination Program Implementations</a:t>
            </a:r>
            <a:endParaRPr lang="en-PH" sz="2400" b="1" u="sng" dirty="0"/>
          </a:p>
        </p:txBody>
      </p:sp>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872239" y="1565293"/>
            <a:ext cx="7247465" cy="4076699"/>
          </a:xfrm>
          <a:prstGeom prst="rect">
            <a:avLst/>
          </a:prstGeom>
        </p:spPr>
      </p:pic>
    </p:spTree>
    <p:extLst>
      <p:ext uri="{BB962C8B-B14F-4D97-AF65-F5344CB8AC3E}">
        <p14:creationId xmlns:p14="http://schemas.microsoft.com/office/powerpoint/2010/main" val="2317728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5" name="Title 1">
            <a:extLst>
              <a:ext uri="{FF2B5EF4-FFF2-40B4-BE49-F238E27FC236}">
                <a16:creationId xmlns:a16="http://schemas.microsoft.com/office/drawing/2014/main" id="{D8715FB0-A179-445B-9984-2A6072C5D92D}"/>
              </a:ext>
            </a:extLst>
          </p:cNvPr>
          <p:cNvSpPr>
            <a:spLocks noGrp="1"/>
          </p:cNvSpPr>
          <p:nvPr>
            <p:ph type="ctrTitle"/>
          </p:nvPr>
        </p:nvSpPr>
        <p:spPr>
          <a:xfrm>
            <a:off x="1224302" y="980251"/>
            <a:ext cx="4456061" cy="505616"/>
          </a:xfrm>
        </p:spPr>
        <p:txBody>
          <a:bodyPr>
            <a:normAutofit/>
          </a:bodyPr>
          <a:lstStyle/>
          <a:p>
            <a:pPr algn="l"/>
            <a:r>
              <a:rPr lang="en-US" sz="2400" b="1" u="sng" dirty="0" smtClean="0"/>
              <a:t>COVID Case Bulletin</a:t>
            </a:r>
            <a:endParaRPr lang="en-PH" sz="2400" b="1" u="sng" dirty="0"/>
          </a:p>
        </p:txBody>
      </p:sp>
      <p:pic>
        <p:nvPicPr>
          <p:cNvPr id="4098" name="Picture 2"/>
          <p:cNvPicPr>
            <a:picLocks noChangeAspect="1" noChangeArrowheads="1"/>
          </p:cNvPicPr>
          <p:nvPr/>
        </p:nvPicPr>
        <p:blipFill>
          <a:blip r:embed="rId11"/>
          <a:srcRect/>
          <a:stretch>
            <a:fillRect/>
          </a:stretch>
        </p:blipFill>
        <p:spPr bwMode="auto">
          <a:xfrm>
            <a:off x="3541486" y="1451429"/>
            <a:ext cx="6023428" cy="4287156"/>
          </a:xfrm>
          <a:prstGeom prst="rect">
            <a:avLst/>
          </a:prstGeom>
          <a:noFill/>
          <a:ln w="9525">
            <a:noFill/>
            <a:miter lim="800000"/>
            <a:headEnd/>
            <a:tailEnd/>
          </a:ln>
          <a:effectLst/>
        </p:spPr>
      </p:pic>
    </p:spTree>
    <p:extLst>
      <p:ext uri="{BB962C8B-B14F-4D97-AF65-F5344CB8AC3E}">
        <p14:creationId xmlns:p14="http://schemas.microsoft.com/office/powerpoint/2010/main" val="6612146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5A552807-6B31-4E7F-A41A-73486E529812}"/>
              </a:ext>
            </a:extLst>
          </p:cNvPr>
          <p:cNvSpPr/>
          <p:nvPr/>
        </p:nvSpPr>
        <p:spPr>
          <a:xfrm>
            <a:off x="3457303" y="278300"/>
            <a:ext cx="6505301" cy="923330"/>
          </a:xfrm>
          <a:prstGeom prst="roundRect">
            <a:avLst/>
          </a:prstGeom>
          <a:solidFill>
            <a:schemeClr val="accent5">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200"/>
          </a:p>
        </p:txBody>
      </p:sp>
      <p:sp>
        <p:nvSpPr>
          <p:cNvPr id="11" name="TextBox 10">
            <a:extLst>
              <a:ext uri="{FF2B5EF4-FFF2-40B4-BE49-F238E27FC236}">
                <a16:creationId xmlns:a16="http://schemas.microsoft.com/office/drawing/2014/main" id="{33658CB2-2DFE-43E5-A28E-861A8CB423D4}"/>
              </a:ext>
            </a:extLst>
          </p:cNvPr>
          <p:cNvSpPr txBox="1"/>
          <p:nvPr/>
        </p:nvSpPr>
        <p:spPr>
          <a:xfrm>
            <a:off x="3222170" y="400904"/>
            <a:ext cx="6740435" cy="707886"/>
          </a:xfrm>
          <a:prstGeom prst="rect">
            <a:avLst/>
          </a:prstGeom>
          <a:noFill/>
        </p:spPr>
        <p:txBody>
          <a:bodyPr wrap="square" rtlCol="0">
            <a:spAutoFit/>
          </a:bodyPr>
          <a:lstStyle/>
          <a:p>
            <a:pPr algn="ctr"/>
            <a:r>
              <a:rPr lang="en-PH" sz="4000" dirty="0" smtClean="0">
                <a:solidFill>
                  <a:schemeClr val="bg1"/>
                </a:solidFill>
                <a:latin typeface="Lucida Handwriting" panose="03010101010101010101" pitchFamily="66" charset="0"/>
              </a:rPr>
              <a:t>BORACAY ACTIVITIES</a:t>
            </a:r>
            <a:endParaRPr lang="en-PH" sz="4000" dirty="0">
              <a:solidFill>
                <a:schemeClr val="bg1"/>
              </a:solidFill>
              <a:latin typeface="Lucida Handwriting" panose="03010101010101010101" pitchFamily="66" charset="0"/>
            </a:endParaRPr>
          </a:p>
        </p:txBody>
      </p:sp>
      <p:pic>
        <p:nvPicPr>
          <p:cNvPr id="23558" name="Picture 6" descr="Swimming">
            <a:extLst>
              <a:ext uri="{FF2B5EF4-FFF2-40B4-BE49-F238E27FC236}">
                <a16:creationId xmlns:a16="http://schemas.microsoft.com/office/drawing/2014/main" id="{AA445141-AD07-432E-8DAA-C9CFD23580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2099" y="3949003"/>
            <a:ext cx="2834515" cy="2537935"/>
          </a:xfrm>
          <a:prstGeom prst="rect">
            <a:avLst/>
          </a:prstGeom>
          <a:noFill/>
          <a:extLst>
            <a:ext uri="{909E8E84-426E-40DD-AFC4-6F175D3DCCD1}">
              <a14:hiddenFill xmlns:a14="http://schemas.microsoft.com/office/drawing/2010/main">
                <a:solidFill>
                  <a:srgbClr val="FFFFFF"/>
                </a:solidFill>
              </a14:hiddenFill>
            </a:ext>
          </a:extLst>
        </p:spPr>
      </p:pic>
      <p:pic>
        <p:nvPicPr>
          <p:cNvPr id="23560" name="Picture 8" descr="Dining">
            <a:extLst>
              <a:ext uri="{FF2B5EF4-FFF2-40B4-BE49-F238E27FC236}">
                <a16:creationId xmlns:a16="http://schemas.microsoft.com/office/drawing/2014/main" id="{B5BD50E9-7E91-4929-80EE-5DFF2E608B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339" y="2722208"/>
            <a:ext cx="2495469" cy="2298122"/>
          </a:xfrm>
          <a:prstGeom prst="rect">
            <a:avLst/>
          </a:prstGeom>
          <a:noFill/>
          <a:extLst>
            <a:ext uri="{909E8E84-426E-40DD-AFC4-6F175D3DCCD1}">
              <a14:hiddenFill xmlns:a14="http://schemas.microsoft.com/office/drawing/2010/main">
                <a:solidFill>
                  <a:srgbClr val="FFFFFF"/>
                </a:solidFill>
              </a14:hiddenFill>
            </a:ext>
          </a:extLst>
        </p:spPr>
      </p:pic>
      <p:pic>
        <p:nvPicPr>
          <p:cNvPr id="23562" name="Picture 10" descr="Water Sports">
            <a:extLst>
              <a:ext uri="{FF2B5EF4-FFF2-40B4-BE49-F238E27FC236}">
                <a16:creationId xmlns:a16="http://schemas.microsoft.com/office/drawing/2014/main" id="{12D1A782-D6A0-44E1-B7BD-4E4CCA754B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9380" y="2771167"/>
            <a:ext cx="2721506" cy="253793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96F97E5-0223-4F5E-84BE-35768C437E39}"/>
              </a:ext>
            </a:extLst>
          </p:cNvPr>
          <p:cNvSpPr txBox="1"/>
          <p:nvPr/>
        </p:nvSpPr>
        <p:spPr>
          <a:xfrm>
            <a:off x="561659" y="2014322"/>
            <a:ext cx="2484783" cy="707886"/>
          </a:xfrm>
          <a:prstGeom prst="rect">
            <a:avLst/>
          </a:prstGeom>
          <a:noFill/>
        </p:spPr>
        <p:txBody>
          <a:bodyPr wrap="square" rtlCol="0">
            <a:spAutoFit/>
          </a:bodyPr>
          <a:lstStyle/>
          <a:p>
            <a:pPr algn="ctr"/>
            <a:r>
              <a:rPr lang="en-PH" sz="4000" b="1" dirty="0">
                <a:solidFill>
                  <a:srgbClr val="002060"/>
                </a:solidFill>
                <a:latin typeface="Lucida Bright" panose="02040602050505020304" pitchFamily="18" charset="0"/>
              </a:rPr>
              <a:t>DINING</a:t>
            </a:r>
          </a:p>
        </p:txBody>
      </p:sp>
      <p:sp>
        <p:nvSpPr>
          <p:cNvPr id="18" name="TextBox 17">
            <a:extLst>
              <a:ext uri="{FF2B5EF4-FFF2-40B4-BE49-F238E27FC236}">
                <a16:creationId xmlns:a16="http://schemas.microsoft.com/office/drawing/2014/main" id="{A074F358-7E26-4664-B30F-B4186B47276E}"/>
              </a:ext>
            </a:extLst>
          </p:cNvPr>
          <p:cNvSpPr txBox="1"/>
          <p:nvPr/>
        </p:nvSpPr>
        <p:spPr>
          <a:xfrm>
            <a:off x="2684473" y="3221798"/>
            <a:ext cx="3597242" cy="646331"/>
          </a:xfrm>
          <a:prstGeom prst="rect">
            <a:avLst/>
          </a:prstGeom>
          <a:noFill/>
        </p:spPr>
        <p:txBody>
          <a:bodyPr wrap="square" rtlCol="0">
            <a:spAutoFit/>
          </a:bodyPr>
          <a:lstStyle/>
          <a:p>
            <a:pPr algn="ctr"/>
            <a:r>
              <a:rPr lang="en-PH" sz="3600" b="1" dirty="0">
                <a:solidFill>
                  <a:srgbClr val="002060"/>
                </a:solidFill>
                <a:latin typeface="Lucida Bright" panose="02040602050505020304" pitchFamily="18" charset="0"/>
              </a:rPr>
              <a:t>SWIMMING</a:t>
            </a:r>
          </a:p>
        </p:txBody>
      </p:sp>
      <p:sp>
        <p:nvSpPr>
          <p:cNvPr id="19" name="TextBox 18">
            <a:extLst>
              <a:ext uri="{FF2B5EF4-FFF2-40B4-BE49-F238E27FC236}">
                <a16:creationId xmlns:a16="http://schemas.microsoft.com/office/drawing/2014/main" id="{AD51C81B-F73B-4F22-B6F6-CD91318B5032}"/>
              </a:ext>
            </a:extLst>
          </p:cNvPr>
          <p:cNvSpPr txBox="1"/>
          <p:nvPr/>
        </p:nvSpPr>
        <p:spPr>
          <a:xfrm>
            <a:off x="5567238" y="2172915"/>
            <a:ext cx="3704813" cy="523220"/>
          </a:xfrm>
          <a:prstGeom prst="rect">
            <a:avLst/>
          </a:prstGeom>
          <a:noFill/>
        </p:spPr>
        <p:txBody>
          <a:bodyPr wrap="square" rtlCol="0">
            <a:spAutoFit/>
          </a:bodyPr>
          <a:lstStyle/>
          <a:p>
            <a:pPr algn="ctr"/>
            <a:r>
              <a:rPr lang="en-PH" sz="2800" b="1" dirty="0">
                <a:solidFill>
                  <a:srgbClr val="002060"/>
                </a:solidFill>
                <a:latin typeface="Lucida Bright" panose="02040602050505020304" pitchFamily="18" charset="0"/>
              </a:rPr>
              <a:t>WATER SPORTS</a:t>
            </a:r>
          </a:p>
        </p:txBody>
      </p:sp>
      <p:pic>
        <p:nvPicPr>
          <p:cNvPr id="23566" name="Picture 14" descr="Boracay Club Dubai | Bar | Nightclub | Live Music">
            <a:extLst>
              <a:ext uri="{FF2B5EF4-FFF2-40B4-BE49-F238E27FC236}">
                <a16:creationId xmlns:a16="http://schemas.microsoft.com/office/drawing/2014/main" id="{8A94F427-5DC8-4189-B625-F8385A088E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69186" y="4161866"/>
            <a:ext cx="2698887" cy="2290927"/>
          </a:xfrm>
          <a:prstGeom prst="rect">
            <a:avLst/>
          </a:prstGeom>
          <a:noFill/>
          <a:extLst>
            <a:ext uri="{909E8E84-426E-40DD-AFC4-6F175D3DCCD1}">
              <a14:hiddenFill xmlns:a14="http://schemas.microsoft.com/office/drawing/2010/main">
                <a:solidFill>
                  <a:srgbClr val="FFFFFF"/>
                </a:solidFill>
              </a14:hiddenFill>
            </a:ext>
          </a:extLst>
        </p:spPr>
      </p:pic>
      <p:pic>
        <p:nvPicPr>
          <p:cNvPr id="23568" name="Picture 16" descr="Download Free png No-sign X - DLPNG.com">
            <a:extLst>
              <a:ext uri="{FF2B5EF4-FFF2-40B4-BE49-F238E27FC236}">
                <a16:creationId xmlns:a16="http://schemas.microsoft.com/office/drawing/2014/main" id="{246FD249-14E3-45A8-95BB-B87E018225C3}"/>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9217189" y="4277239"/>
            <a:ext cx="2080979" cy="2080979"/>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43CE3D69-9875-488C-BCB2-A2B518542002}"/>
              </a:ext>
            </a:extLst>
          </p:cNvPr>
          <p:cNvSpPr txBox="1"/>
          <p:nvPr/>
        </p:nvSpPr>
        <p:spPr>
          <a:xfrm>
            <a:off x="8366222" y="3426912"/>
            <a:ext cx="3704813" cy="707886"/>
          </a:xfrm>
          <a:prstGeom prst="rect">
            <a:avLst/>
          </a:prstGeom>
          <a:noFill/>
        </p:spPr>
        <p:txBody>
          <a:bodyPr wrap="square" rtlCol="0">
            <a:spAutoFit/>
          </a:bodyPr>
          <a:lstStyle/>
          <a:p>
            <a:pPr algn="ctr"/>
            <a:r>
              <a:rPr lang="en-PH" sz="4000" b="1" dirty="0">
                <a:solidFill>
                  <a:srgbClr val="002060"/>
                </a:solidFill>
                <a:latin typeface="Lucida Bright" panose="02040602050505020304" pitchFamily="18" charset="0"/>
              </a:rPr>
              <a:t>BAR</a:t>
            </a:r>
          </a:p>
        </p:txBody>
      </p:sp>
      <p:pic>
        <p:nvPicPr>
          <p:cNvPr id="20" name="Picture 19">
            <a:extLst>
              <a:ext uri="{FF2B5EF4-FFF2-40B4-BE49-F238E27FC236}">
                <a16:creationId xmlns:a16="http://schemas.microsoft.com/office/drawing/2014/main" id="{F7C2FE64-B3C1-464F-8AB9-6B4C6874FF6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spTree>
    <p:extLst>
      <p:ext uri="{BB962C8B-B14F-4D97-AF65-F5344CB8AC3E}">
        <p14:creationId xmlns:p14="http://schemas.microsoft.com/office/powerpoint/2010/main" val="21934932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fade">
                                      <p:cBhvr>
                                        <p:cTn id="7" dur="500"/>
                                        <p:tgtEl>
                                          <p:spTgt spid="2356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558"/>
                                        </p:tgtEl>
                                        <p:attrNameLst>
                                          <p:attrName>style.visibility</p:attrName>
                                        </p:attrNameLst>
                                      </p:cBhvr>
                                      <p:to>
                                        <p:strVal val="visible"/>
                                      </p:to>
                                    </p:set>
                                    <p:animEffect transition="in" filter="fade">
                                      <p:cBhvr>
                                        <p:cTn id="15" dur="500"/>
                                        <p:tgtEl>
                                          <p:spTgt spid="235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562"/>
                                        </p:tgtEl>
                                        <p:attrNameLst>
                                          <p:attrName>style.visibility</p:attrName>
                                        </p:attrNameLst>
                                      </p:cBhvr>
                                      <p:to>
                                        <p:strVal val="visible"/>
                                      </p:to>
                                    </p:set>
                                    <p:animEffect transition="in" filter="fade">
                                      <p:cBhvr>
                                        <p:cTn id="23" dur="500"/>
                                        <p:tgtEl>
                                          <p:spTgt spid="2356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568"/>
                                        </p:tgtEl>
                                        <p:attrNameLst>
                                          <p:attrName>style.visibility</p:attrName>
                                        </p:attrNameLst>
                                      </p:cBhvr>
                                      <p:to>
                                        <p:strVal val="visible"/>
                                      </p:to>
                                    </p:set>
                                    <p:animEffect transition="in" filter="fade">
                                      <p:cBhvr>
                                        <p:cTn id="31" dur="500"/>
                                        <p:tgtEl>
                                          <p:spTgt spid="23568"/>
                                        </p:tgtEl>
                                      </p:cBhvr>
                                    </p:animEffect>
                                  </p:childTnLst>
                                </p:cTn>
                              </p:par>
                              <p:par>
                                <p:cTn id="32" presetID="10" presetClass="entr" presetSubtype="0" fill="hold" nodeType="withEffect">
                                  <p:stCondLst>
                                    <p:cond delay="0"/>
                                  </p:stCondLst>
                                  <p:childTnLst>
                                    <p:set>
                                      <p:cBhvr>
                                        <p:cTn id="33" dur="1" fill="hold">
                                          <p:stCondLst>
                                            <p:cond delay="0"/>
                                          </p:stCondLst>
                                        </p:cTn>
                                        <p:tgtEl>
                                          <p:spTgt spid="23566"/>
                                        </p:tgtEl>
                                        <p:attrNameLst>
                                          <p:attrName>style.visibility</p:attrName>
                                        </p:attrNameLst>
                                      </p:cBhvr>
                                      <p:to>
                                        <p:strVal val="visible"/>
                                      </p:to>
                                    </p:set>
                                    <p:animEffect transition="in" filter="fade">
                                      <p:cBhvr>
                                        <p:cTn id="34" dur="500"/>
                                        <p:tgtEl>
                                          <p:spTgt spid="2356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P spid="19"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00AB43D3-C1D8-4453-8783-6C1F9B26A837}"/>
              </a:ext>
            </a:extLst>
          </p:cNvPr>
          <p:cNvSpPr/>
          <p:nvPr/>
        </p:nvSpPr>
        <p:spPr>
          <a:xfrm>
            <a:off x="2584174" y="536711"/>
            <a:ext cx="8057322"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a:extLst>
              <a:ext uri="{FF2B5EF4-FFF2-40B4-BE49-F238E27FC236}">
                <a16:creationId xmlns:a16="http://schemas.microsoft.com/office/drawing/2014/main" id="{8990E507-912C-4A54-8C4B-D933479727BF}"/>
              </a:ext>
            </a:extLst>
          </p:cNvPr>
          <p:cNvSpPr txBox="1"/>
          <p:nvPr/>
        </p:nvSpPr>
        <p:spPr>
          <a:xfrm>
            <a:off x="2584174" y="628324"/>
            <a:ext cx="8057321" cy="707886"/>
          </a:xfrm>
          <a:prstGeom prst="rect">
            <a:avLst/>
          </a:prstGeom>
          <a:noFill/>
        </p:spPr>
        <p:txBody>
          <a:bodyPr wrap="square" rtlCol="0">
            <a:spAutoFit/>
          </a:bodyPr>
          <a:lstStyle/>
          <a:p>
            <a:pPr algn="ctr"/>
            <a:r>
              <a:rPr lang="en-US" sz="4000" dirty="0" smtClean="0">
                <a:solidFill>
                  <a:schemeClr val="bg1"/>
                </a:solidFill>
                <a:latin typeface="Lucida Handwriting" panose="03010101010101010101" pitchFamily="66" charset="0"/>
              </a:rPr>
              <a:t>Marketing &amp; Promotions</a:t>
            </a:r>
            <a:endParaRPr lang="en-PH" sz="4000" dirty="0">
              <a:solidFill>
                <a:schemeClr val="bg1"/>
              </a:solidFill>
              <a:latin typeface="Lucida Handwriting" panose="03010101010101010101" pitchFamily="66" charset="0"/>
            </a:endParaRPr>
          </a:p>
        </p:txBody>
      </p:sp>
      <p:pic>
        <p:nvPicPr>
          <p:cNvPr id="12" name="Picture 11">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sp>
        <p:nvSpPr>
          <p:cNvPr id="13" name="Rectangle 12"/>
          <p:cNvSpPr/>
          <p:nvPr/>
        </p:nvSpPr>
        <p:spPr>
          <a:xfrm>
            <a:off x="1148442" y="1732380"/>
            <a:ext cx="9895115" cy="3323987"/>
          </a:xfrm>
          <a:prstGeom prst="rect">
            <a:avLst/>
          </a:prstGeom>
        </p:spPr>
        <p:txBody>
          <a:bodyPr wrap="square">
            <a:spAutoFit/>
          </a:bodyPr>
          <a:lstStyle/>
          <a:p>
            <a:pPr algn="ctr">
              <a:lnSpc>
                <a:spcPct val="125000"/>
              </a:lnSpc>
              <a:spcAft>
                <a:spcPts val="0"/>
              </a:spcAft>
            </a:pPr>
            <a:r>
              <a:rPr lang="en-PH" sz="2800" dirty="0" smtClean="0">
                <a:solidFill>
                  <a:schemeClr val="tx1">
                    <a:lumMod val="95000"/>
                    <a:lumOff val="5000"/>
                  </a:schemeClr>
                </a:solidFill>
                <a:latin typeface="Lucida Sans" panose="020B0602030504020204" pitchFamily="34" charset="0"/>
                <a:ea typeface="メイリオ"/>
                <a:cs typeface="Times New Roman" panose="02020603050405020304" pitchFamily="18" charset="0"/>
              </a:rPr>
              <a:t>Created a new Marketing Plan highlighting on cultural tourism, </a:t>
            </a:r>
            <a:r>
              <a:rPr lang="en-PH" sz="2800" dirty="0">
                <a:solidFill>
                  <a:schemeClr val="tx1">
                    <a:lumMod val="95000"/>
                    <a:lumOff val="5000"/>
                  </a:schemeClr>
                </a:solidFill>
                <a:latin typeface="Lucida Sans" panose="020B0602030504020204" pitchFamily="34" charset="0"/>
                <a:ea typeface="メイリオ"/>
                <a:cs typeface="Times New Roman" panose="02020603050405020304" pitchFamily="18" charset="0"/>
              </a:rPr>
              <a:t>sports </a:t>
            </a:r>
            <a:r>
              <a:rPr lang="en-PH" sz="2800" dirty="0" smtClean="0">
                <a:solidFill>
                  <a:schemeClr val="tx1">
                    <a:lumMod val="95000"/>
                    <a:lumOff val="5000"/>
                  </a:schemeClr>
                </a:solidFill>
                <a:latin typeface="Lucida Sans" panose="020B0602030504020204" pitchFamily="34" charset="0"/>
                <a:ea typeface="メイリオ"/>
                <a:cs typeface="Times New Roman" panose="02020603050405020304" pitchFamily="18" charset="0"/>
              </a:rPr>
              <a:t>tourism to promote biking, and respond to emerging markets such as staycation and gastro tourism. </a:t>
            </a:r>
          </a:p>
          <a:p>
            <a:pPr algn="ctr">
              <a:lnSpc>
                <a:spcPct val="125000"/>
              </a:lnSpc>
              <a:spcAft>
                <a:spcPts val="0"/>
              </a:spcAft>
            </a:pPr>
            <a:endParaRPr lang="en-PH" sz="2800" dirty="0">
              <a:solidFill>
                <a:schemeClr val="tx1">
                  <a:lumMod val="95000"/>
                  <a:lumOff val="5000"/>
                </a:schemeClr>
              </a:solidFill>
              <a:latin typeface="Lucida Sans" panose="020B0602030504020204" pitchFamily="34" charset="0"/>
              <a:ea typeface="メイリオ"/>
              <a:cs typeface="Times New Roman" panose="02020603050405020304" pitchFamily="18" charset="0"/>
            </a:endParaRPr>
          </a:p>
          <a:p>
            <a:pPr algn="ctr">
              <a:lnSpc>
                <a:spcPct val="125000"/>
              </a:lnSpc>
              <a:spcAft>
                <a:spcPts val="0"/>
              </a:spcAft>
            </a:pPr>
            <a:r>
              <a:rPr lang="en-PH" sz="2800" dirty="0" smtClean="0">
                <a:solidFill>
                  <a:schemeClr val="tx1">
                    <a:lumMod val="95000"/>
                    <a:lumOff val="5000"/>
                  </a:schemeClr>
                </a:solidFill>
                <a:latin typeface="Lucida Sans" panose="020B0602030504020204" pitchFamily="34" charset="0"/>
                <a:ea typeface="メイリオ"/>
                <a:cs typeface="Times New Roman" panose="02020603050405020304" pitchFamily="18" charset="0"/>
              </a:rPr>
              <a:t>Rebranded </a:t>
            </a:r>
            <a:r>
              <a:rPr lang="en-PH" sz="2800" dirty="0" err="1" smtClean="0">
                <a:solidFill>
                  <a:schemeClr val="tx1">
                    <a:lumMod val="95000"/>
                    <a:lumOff val="5000"/>
                  </a:schemeClr>
                </a:solidFill>
                <a:latin typeface="Lucida Sans" panose="020B0602030504020204" pitchFamily="34" charset="0"/>
                <a:ea typeface="メイリオ"/>
                <a:cs typeface="Times New Roman" panose="02020603050405020304" pitchFamily="18" charset="0"/>
              </a:rPr>
              <a:t>Boracay</a:t>
            </a:r>
            <a:r>
              <a:rPr lang="en-PH" sz="2800" dirty="0" smtClean="0">
                <a:solidFill>
                  <a:schemeClr val="tx1">
                    <a:lumMod val="95000"/>
                    <a:lumOff val="5000"/>
                  </a:schemeClr>
                </a:solidFill>
                <a:latin typeface="Lucida Sans" panose="020B0602030504020204" pitchFamily="34" charset="0"/>
                <a:ea typeface="メイリオ"/>
                <a:cs typeface="Times New Roman" panose="02020603050405020304" pitchFamily="18" charset="0"/>
              </a:rPr>
              <a:t> as “BETTER THAT EVER”</a:t>
            </a:r>
            <a:endParaRPr lang="en-PH" sz="2800" dirty="0">
              <a:solidFill>
                <a:schemeClr val="tx1">
                  <a:lumMod val="95000"/>
                  <a:lumOff val="5000"/>
                </a:schemeClr>
              </a:solidFill>
              <a:latin typeface="Lucida Sans" panose="020B0602030504020204" pitchFamily="34" charset="0"/>
              <a:ea typeface="メイリオ"/>
              <a:cs typeface="Times New Roman" panose="02020603050405020304" pitchFamily="18" charset="0"/>
            </a:endParaRPr>
          </a:p>
        </p:txBody>
      </p:sp>
    </p:spTree>
    <p:extLst>
      <p:ext uri="{BB962C8B-B14F-4D97-AF65-F5344CB8AC3E}">
        <p14:creationId xmlns:p14="http://schemas.microsoft.com/office/powerpoint/2010/main" val="406565369"/>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3" name="Picture 2">
            <a:extLst>
              <a:ext uri="{FF2B5EF4-FFF2-40B4-BE49-F238E27FC236}">
                <a16:creationId xmlns:a16="http://schemas.microsoft.com/office/drawing/2014/main" id="{B9F06B4B-F520-43AF-9815-6D8132984699}"/>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76920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00AB43D3-C1D8-4453-8783-6C1F9B26A837}"/>
              </a:ext>
            </a:extLst>
          </p:cNvPr>
          <p:cNvSpPr/>
          <p:nvPr/>
        </p:nvSpPr>
        <p:spPr>
          <a:xfrm>
            <a:off x="2584174" y="536711"/>
            <a:ext cx="8057322"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a:extLst>
              <a:ext uri="{FF2B5EF4-FFF2-40B4-BE49-F238E27FC236}">
                <a16:creationId xmlns:a16="http://schemas.microsoft.com/office/drawing/2014/main" id="{8990E507-912C-4A54-8C4B-D933479727BF}"/>
              </a:ext>
            </a:extLst>
          </p:cNvPr>
          <p:cNvSpPr txBox="1"/>
          <p:nvPr/>
        </p:nvSpPr>
        <p:spPr>
          <a:xfrm>
            <a:off x="2584174" y="628324"/>
            <a:ext cx="8057321" cy="707886"/>
          </a:xfrm>
          <a:prstGeom prst="rect">
            <a:avLst/>
          </a:prstGeom>
          <a:noFill/>
        </p:spPr>
        <p:txBody>
          <a:bodyPr wrap="square" rtlCol="0">
            <a:spAutoFit/>
          </a:bodyPr>
          <a:lstStyle/>
          <a:p>
            <a:pPr algn="ctr"/>
            <a:r>
              <a:rPr lang="en-US" sz="4000" dirty="0" smtClean="0">
                <a:solidFill>
                  <a:schemeClr val="bg1"/>
                </a:solidFill>
                <a:latin typeface="Lucida Handwriting" panose="03010101010101010101" pitchFamily="66" charset="0"/>
              </a:rPr>
              <a:t>Biking Tourism</a:t>
            </a:r>
            <a:endParaRPr lang="en-PH" sz="4000" dirty="0">
              <a:solidFill>
                <a:schemeClr val="bg1"/>
              </a:solidFill>
              <a:latin typeface="Lucida Handwriting" panose="03010101010101010101" pitchFamily="66" charset="0"/>
            </a:endParaRPr>
          </a:p>
        </p:txBody>
      </p:sp>
      <p:pic>
        <p:nvPicPr>
          <p:cNvPr id="12" name="Picture 11">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pic>
        <p:nvPicPr>
          <p:cNvPr id="8194" name="Picture 2" descr="No description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783" y="1732380"/>
            <a:ext cx="7038975" cy="39528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No description availa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732380"/>
            <a:ext cx="5905500" cy="3933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944877"/>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00AB43D3-C1D8-4453-8783-6C1F9B26A837}"/>
              </a:ext>
            </a:extLst>
          </p:cNvPr>
          <p:cNvSpPr/>
          <p:nvPr/>
        </p:nvSpPr>
        <p:spPr>
          <a:xfrm>
            <a:off x="2275398" y="542370"/>
            <a:ext cx="8057322"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a:extLst>
              <a:ext uri="{FF2B5EF4-FFF2-40B4-BE49-F238E27FC236}">
                <a16:creationId xmlns:a16="http://schemas.microsoft.com/office/drawing/2014/main" id="{8990E507-912C-4A54-8C4B-D933479727BF}"/>
              </a:ext>
            </a:extLst>
          </p:cNvPr>
          <p:cNvSpPr txBox="1"/>
          <p:nvPr/>
        </p:nvSpPr>
        <p:spPr>
          <a:xfrm>
            <a:off x="2584174" y="628324"/>
            <a:ext cx="8057321" cy="707886"/>
          </a:xfrm>
          <a:prstGeom prst="rect">
            <a:avLst/>
          </a:prstGeom>
          <a:noFill/>
        </p:spPr>
        <p:txBody>
          <a:bodyPr wrap="square" rtlCol="0">
            <a:spAutoFit/>
          </a:bodyPr>
          <a:lstStyle/>
          <a:p>
            <a:pPr algn="ctr"/>
            <a:r>
              <a:rPr lang="en-US" sz="4000" dirty="0" err="1" smtClean="0">
                <a:solidFill>
                  <a:schemeClr val="bg1"/>
                </a:solidFill>
                <a:latin typeface="Lucida Handwriting" panose="03010101010101010101" pitchFamily="66" charset="0"/>
              </a:rPr>
              <a:t>Workcation</a:t>
            </a:r>
            <a:endParaRPr lang="en-PH" sz="4000" dirty="0">
              <a:solidFill>
                <a:schemeClr val="bg1"/>
              </a:solidFill>
              <a:latin typeface="Lucida Handwriting" panose="03010101010101010101" pitchFamily="66" charset="0"/>
            </a:endParaRPr>
          </a:p>
        </p:txBody>
      </p:sp>
      <p:pic>
        <p:nvPicPr>
          <p:cNvPr id="12" name="Picture 11">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pic>
        <p:nvPicPr>
          <p:cNvPr id="9218" name="Picture 2" descr="No description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5367" y="1495424"/>
            <a:ext cx="7977353" cy="4984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541775"/>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00AB43D3-C1D8-4453-8783-6C1F9B26A837}"/>
              </a:ext>
            </a:extLst>
          </p:cNvPr>
          <p:cNvSpPr/>
          <p:nvPr/>
        </p:nvSpPr>
        <p:spPr>
          <a:xfrm>
            <a:off x="2275398" y="542370"/>
            <a:ext cx="8057322"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a:extLst>
              <a:ext uri="{FF2B5EF4-FFF2-40B4-BE49-F238E27FC236}">
                <a16:creationId xmlns:a16="http://schemas.microsoft.com/office/drawing/2014/main" id="{8990E507-912C-4A54-8C4B-D933479727BF}"/>
              </a:ext>
            </a:extLst>
          </p:cNvPr>
          <p:cNvSpPr txBox="1"/>
          <p:nvPr/>
        </p:nvSpPr>
        <p:spPr>
          <a:xfrm>
            <a:off x="2584174" y="628324"/>
            <a:ext cx="8057321" cy="707886"/>
          </a:xfrm>
          <a:prstGeom prst="rect">
            <a:avLst/>
          </a:prstGeom>
          <a:noFill/>
        </p:spPr>
        <p:txBody>
          <a:bodyPr wrap="square" rtlCol="0">
            <a:spAutoFit/>
          </a:bodyPr>
          <a:lstStyle/>
          <a:p>
            <a:pPr algn="ctr"/>
            <a:r>
              <a:rPr lang="en-US" sz="4000" dirty="0" smtClean="0">
                <a:solidFill>
                  <a:schemeClr val="bg1"/>
                </a:solidFill>
                <a:latin typeface="Lucida Handwriting" panose="03010101010101010101" pitchFamily="66" charset="0"/>
              </a:rPr>
              <a:t>Gastro Touris</a:t>
            </a:r>
            <a:r>
              <a:rPr lang="en-US" sz="4000" dirty="0">
                <a:solidFill>
                  <a:schemeClr val="bg1"/>
                </a:solidFill>
                <a:latin typeface="Lucida Handwriting" panose="03010101010101010101" pitchFamily="66" charset="0"/>
              </a:rPr>
              <a:t>m</a:t>
            </a:r>
            <a:endParaRPr lang="en-PH" sz="4000" dirty="0">
              <a:solidFill>
                <a:schemeClr val="bg1"/>
              </a:solidFill>
              <a:latin typeface="Lucida Handwriting" panose="03010101010101010101" pitchFamily="66" charset="0"/>
            </a:endParaRPr>
          </a:p>
        </p:txBody>
      </p:sp>
      <p:pic>
        <p:nvPicPr>
          <p:cNvPr id="12" name="Picture 11">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pic>
        <p:nvPicPr>
          <p:cNvPr id="10242" name="Picture 2" descr="No description available."/>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462564" y="1548014"/>
            <a:ext cx="3976494" cy="265034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No description available."/>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4399617" y="1541620"/>
            <a:ext cx="3697566" cy="2656743"/>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No description available."/>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7989173" y="1548014"/>
            <a:ext cx="3845018" cy="2650349"/>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No description available."/>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462565" y="4023360"/>
            <a:ext cx="3961788" cy="2642482"/>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No description available."/>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4372975" y="4023360"/>
            <a:ext cx="3616198" cy="2642482"/>
          </a:xfrm>
          <a:prstGeom prst="rect">
            <a:avLst/>
          </a:prstGeom>
          <a:noFill/>
          <a:extLst>
            <a:ext uri="{909E8E84-426E-40DD-AFC4-6F175D3DCCD1}">
              <a14:hiddenFill xmlns:a14="http://schemas.microsoft.com/office/drawing/2010/main">
                <a:solidFill>
                  <a:srgbClr val="FFFFFF"/>
                </a:solidFill>
              </a14:hiddenFill>
            </a:ext>
          </a:extLst>
        </p:spPr>
      </p:pic>
      <p:pic>
        <p:nvPicPr>
          <p:cNvPr id="10252" name="Picture 12" descr="No description available."/>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7972427" y="4023360"/>
            <a:ext cx="3888406" cy="2648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259043"/>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00AB43D3-C1D8-4453-8783-6C1F9B26A837}"/>
              </a:ext>
            </a:extLst>
          </p:cNvPr>
          <p:cNvSpPr/>
          <p:nvPr/>
        </p:nvSpPr>
        <p:spPr>
          <a:xfrm>
            <a:off x="2275398" y="542370"/>
            <a:ext cx="8057322"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a:extLst>
              <a:ext uri="{FF2B5EF4-FFF2-40B4-BE49-F238E27FC236}">
                <a16:creationId xmlns:a16="http://schemas.microsoft.com/office/drawing/2014/main" id="{8990E507-912C-4A54-8C4B-D933479727BF}"/>
              </a:ext>
            </a:extLst>
          </p:cNvPr>
          <p:cNvSpPr txBox="1"/>
          <p:nvPr/>
        </p:nvSpPr>
        <p:spPr>
          <a:xfrm>
            <a:off x="2235828" y="671868"/>
            <a:ext cx="8057321" cy="584775"/>
          </a:xfrm>
          <a:prstGeom prst="rect">
            <a:avLst/>
          </a:prstGeom>
          <a:noFill/>
        </p:spPr>
        <p:txBody>
          <a:bodyPr wrap="square" rtlCol="0">
            <a:spAutoFit/>
          </a:bodyPr>
          <a:lstStyle/>
          <a:p>
            <a:pPr algn="ctr"/>
            <a:r>
              <a:rPr lang="en-US" sz="3200" dirty="0" smtClean="0">
                <a:solidFill>
                  <a:schemeClr val="bg1"/>
                </a:solidFill>
                <a:latin typeface="Lucida Handwriting" panose="03010101010101010101" pitchFamily="66" charset="0"/>
              </a:rPr>
              <a:t>Boracay Island Directives</a:t>
            </a:r>
            <a:endParaRPr lang="en-PH" sz="3200" dirty="0">
              <a:solidFill>
                <a:schemeClr val="bg1"/>
              </a:solidFill>
              <a:latin typeface="Lucida Handwriting" panose="03010101010101010101" pitchFamily="66" charset="0"/>
            </a:endParaRPr>
          </a:p>
        </p:txBody>
      </p:sp>
      <p:pic>
        <p:nvPicPr>
          <p:cNvPr id="12" name="Picture 11">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pic>
        <p:nvPicPr>
          <p:cNvPr id="13" name="Picture 1"/>
          <p:cNvPicPr>
            <a:picLocks noChangeAspect="1" noChangeArrowheads="1"/>
          </p:cNvPicPr>
          <p:nvPr/>
        </p:nvPicPr>
        <p:blipFill>
          <a:blip r:embed="rId4"/>
          <a:srcRect l="2326" t="2326" r="2791" b="2791"/>
          <a:stretch>
            <a:fillRect/>
          </a:stretch>
        </p:blipFill>
        <p:spPr bwMode="auto">
          <a:xfrm>
            <a:off x="3260271" y="1457860"/>
            <a:ext cx="6281058" cy="5126827"/>
          </a:xfrm>
          <a:prstGeom prst="rect">
            <a:avLst/>
          </a:prstGeom>
          <a:noFill/>
          <a:ln w="9525">
            <a:noFill/>
            <a:miter lim="800000"/>
            <a:headEnd/>
            <a:tailEnd/>
          </a:ln>
          <a:effectLst/>
        </p:spPr>
      </p:pic>
    </p:spTree>
    <p:extLst>
      <p:ext uri="{BB962C8B-B14F-4D97-AF65-F5344CB8AC3E}">
        <p14:creationId xmlns:p14="http://schemas.microsoft.com/office/powerpoint/2010/main" val="3585065033"/>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5939" y="3988905"/>
            <a:ext cx="1856355" cy="1881808"/>
          </a:xfrm>
          <a:prstGeom prst="flowChartConnector">
            <a:avLst/>
          </a:prstGeom>
        </p:spPr>
      </p:pic>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2050" name="Picture 2" descr="No description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9469" y="152401"/>
            <a:ext cx="4287077" cy="321530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2" name="Picture 4" descr="No description availa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7599" y="152401"/>
            <a:ext cx="4368799" cy="3276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4" name="Picture 6" descr="No description availab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655" y="3497940"/>
            <a:ext cx="4287077" cy="321530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056" name="Picture 8" descr="No description availab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9362" y="3609393"/>
            <a:ext cx="4382197" cy="313184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1155441"/>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71061"/>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PH"/>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10" name="Rectangle: Rounded Corners 9">
            <a:extLst>
              <a:ext uri="{FF2B5EF4-FFF2-40B4-BE49-F238E27FC236}">
                <a16:creationId xmlns:a16="http://schemas.microsoft.com/office/drawing/2014/main" id="{00AB43D3-C1D8-4453-8783-6C1F9B26A837}"/>
              </a:ext>
            </a:extLst>
          </p:cNvPr>
          <p:cNvSpPr/>
          <p:nvPr/>
        </p:nvSpPr>
        <p:spPr>
          <a:xfrm>
            <a:off x="2275398" y="542370"/>
            <a:ext cx="8057322"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1" name="TextBox 10">
            <a:extLst>
              <a:ext uri="{FF2B5EF4-FFF2-40B4-BE49-F238E27FC236}">
                <a16:creationId xmlns:a16="http://schemas.microsoft.com/office/drawing/2014/main" id="{8990E507-912C-4A54-8C4B-D933479727BF}"/>
              </a:ext>
            </a:extLst>
          </p:cNvPr>
          <p:cNvSpPr txBox="1"/>
          <p:nvPr/>
        </p:nvSpPr>
        <p:spPr>
          <a:xfrm>
            <a:off x="2235828" y="671868"/>
            <a:ext cx="8057321" cy="584775"/>
          </a:xfrm>
          <a:prstGeom prst="rect">
            <a:avLst/>
          </a:prstGeom>
          <a:noFill/>
        </p:spPr>
        <p:txBody>
          <a:bodyPr wrap="square" rtlCol="0">
            <a:spAutoFit/>
          </a:bodyPr>
          <a:lstStyle/>
          <a:p>
            <a:pPr algn="ctr"/>
            <a:r>
              <a:rPr lang="en-US" sz="3200" dirty="0" smtClean="0">
                <a:solidFill>
                  <a:schemeClr val="bg1"/>
                </a:solidFill>
                <a:latin typeface="Lucida Handwriting" panose="03010101010101010101" pitchFamily="66" charset="0"/>
              </a:rPr>
              <a:t>Peace, Order and Security</a:t>
            </a:r>
            <a:endParaRPr lang="en-PH" sz="3200" dirty="0">
              <a:solidFill>
                <a:schemeClr val="bg1"/>
              </a:solidFill>
              <a:latin typeface="Lucida Handwriting" panose="03010101010101010101" pitchFamily="66" charset="0"/>
            </a:endParaRPr>
          </a:p>
        </p:txBody>
      </p:sp>
      <p:pic>
        <p:nvPicPr>
          <p:cNvPr id="12" name="Picture 11">
            <a:extLst>
              <a:ext uri="{FF2B5EF4-FFF2-40B4-BE49-F238E27FC236}">
                <a16:creationId xmlns:a16="http://schemas.microsoft.com/office/drawing/2014/main" id="{F7C2FE64-B3C1-464F-8AB9-6B4C6874FF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pic>
        <p:nvPicPr>
          <p:cNvPr id="14" name="Picture 2" descr="https://scontent.fmnl7-1.fna.fbcdn.net/v/t1.15752-9/45498103_391060411433772_4556763247956459520_n.jpg?_nc_cat=103&amp;_nc_ht=scontent.fmnl7-1.fna&amp;oh=d3d3ef0348a45da43af8fda3a3bc5c51&amp;oe=5C85C3C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14400" y="1462659"/>
            <a:ext cx="7067999" cy="5159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486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Lessons from Boracay: The Philippines' quest for sustainable tourism">
            <a:extLst>
              <a:ext uri="{FF2B5EF4-FFF2-40B4-BE49-F238E27FC236}">
                <a16:creationId xmlns:a16="http://schemas.microsoft.com/office/drawing/2014/main" id="{8464E18D-926F-4F08-856E-7DFD6994475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5C50C4BA-F439-45D0-9372-B429F9686222}"/>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9DFD18A-D663-46CE-BE25-829005F61567}"/>
              </a:ext>
            </a:extLst>
          </p:cNvPr>
          <p:cNvSpPr/>
          <p:nvPr/>
        </p:nvSpPr>
        <p:spPr>
          <a:xfrm>
            <a:off x="463826" y="353644"/>
            <a:ext cx="11370365" cy="6294781"/>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AutoShape 4" descr="Oh Boracay! by Mrdzyn Studio on Dribbble">
            <a:extLst>
              <a:ext uri="{FF2B5EF4-FFF2-40B4-BE49-F238E27FC236}">
                <a16:creationId xmlns:a16="http://schemas.microsoft.com/office/drawing/2014/main" id="{DEB89172-F3FD-47F2-8939-C9570CD0290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EFF56EC2-8987-4550-968A-5D4FA6F640B6}"/>
              </a:ext>
            </a:extLst>
          </p:cNvPr>
          <p:cNvSpPr/>
          <p:nvPr/>
        </p:nvSpPr>
        <p:spPr>
          <a:xfrm>
            <a:off x="1961323" y="139145"/>
            <a:ext cx="9064485" cy="834335"/>
          </a:xfrm>
          <a:prstGeom prst="roundRect">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8555A603-007F-48E2-865F-C30376EF2154}"/>
              </a:ext>
            </a:extLst>
          </p:cNvPr>
          <p:cNvSpPr txBox="1"/>
          <p:nvPr/>
        </p:nvSpPr>
        <p:spPr>
          <a:xfrm>
            <a:off x="1908839" y="92717"/>
            <a:ext cx="9435546" cy="1077218"/>
          </a:xfrm>
          <a:prstGeom prst="rect">
            <a:avLst/>
          </a:prstGeom>
          <a:noFill/>
        </p:spPr>
        <p:txBody>
          <a:bodyPr wrap="square" rtlCol="0">
            <a:spAutoFit/>
          </a:bodyPr>
          <a:lstStyle/>
          <a:p>
            <a:pPr lvl="0" algn="ctr">
              <a:defRPr/>
            </a:pPr>
            <a:r>
              <a:rPr kumimoji="0" lang="en-US" sz="3200" b="0" i="0" u="none" strike="noStrike" kern="1200" cap="none" spc="0" normalizeH="0" baseline="0" noProof="0" dirty="0" smtClean="0">
                <a:ln>
                  <a:noFill/>
                </a:ln>
                <a:solidFill>
                  <a:prstClr val="white"/>
                </a:solidFill>
                <a:effectLst/>
                <a:uLnTx/>
                <a:uFillTx/>
                <a:latin typeface="Lucida Handwriting" panose="03010101010101010101" pitchFamily="66" charset="0"/>
              </a:rPr>
              <a:t>Facebook </a:t>
            </a:r>
            <a:r>
              <a:rPr lang="en-US" sz="3200" dirty="0">
                <a:solidFill>
                  <a:prstClr val="white"/>
                </a:solidFill>
                <a:latin typeface="Lucida Handwriting" panose="03010101010101010101" pitchFamily="66" charset="0"/>
              </a:rPr>
              <a:t>Page 24/7 Boracay Tourist Information Hotline</a:t>
            </a:r>
            <a:endParaRPr kumimoji="0" lang="en-PH" sz="3200" b="0" i="0" u="none" strike="noStrike" kern="1200" cap="none" spc="0" normalizeH="0" baseline="0" noProof="0" dirty="0">
              <a:ln>
                <a:noFill/>
              </a:ln>
              <a:solidFill>
                <a:prstClr val="white"/>
              </a:solidFill>
              <a:effectLst/>
              <a:uLnTx/>
              <a:uFillTx/>
              <a:latin typeface="Lucida Handwriting" panose="03010101010101010101" pitchFamily="66" charset="0"/>
            </a:endParaRPr>
          </a:p>
        </p:txBody>
      </p:sp>
      <p:pic>
        <p:nvPicPr>
          <p:cNvPr id="2" name="Picture 1"/>
          <p:cNvPicPr>
            <a:picLocks noChangeAspect="1"/>
          </p:cNvPicPr>
          <p:nvPr/>
        </p:nvPicPr>
        <p:blipFill rotWithShape="1">
          <a:blip r:embed="rId3"/>
          <a:srcRect l="28448" t="17411" r="4386" b="19910"/>
          <a:stretch/>
        </p:blipFill>
        <p:spPr>
          <a:xfrm>
            <a:off x="0" y="1326271"/>
            <a:ext cx="6731726" cy="4986779"/>
          </a:xfrm>
          <a:prstGeom prst="rect">
            <a:avLst/>
          </a:prstGeom>
        </p:spPr>
      </p:pic>
      <p:pic>
        <p:nvPicPr>
          <p:cNvPr id="13" name="Picture 12">
            <a:extLst>
              <a:ext uri="{FF2B5EF4-FFF2-40B4-BE49-F238E27FC236}">
                <a16:creationId xmlns:a16="http://schemas.microsoft.com/office/drawing/2014/main" id="{F7C2FE64-B3C1-464F-8AB9-6B4C6874FF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783" y="165651"/>
            <a:ext cx="1179496" cy="1195668"/>
          </a:xfrm>
          <a:prstGeom prst="flowChartConnector">
            <a:avLst/>
          </a:prstGeom>
        </p:spPr>
      </p:pic>
      <p:pic>
        <p:nvPicPr>
          <p:cNvPr id="12" name="Picture 11">
            <a:extLst>
              <a:ext uri="{FF2B5EF4-FFF2-40B4-BE49-F238E27FC236}">
                <a16:creationId xmlns:a16="http://schemas.microsoft.com/office/drawing/2014/main" id="{7DFC1794-87B8-47FA-B683-E3C75E7B3C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9317" y="1291625"/>
            <a:ext cx="4651074" cy="5480332"/>
          </a:xfrm>
          <a:prstGeom prst="rect">
            <a:avLst/>
          </a:prstGeom>
          <a:ln>
            <a:solidFill>
              <a:schemeClr val="accent5">
                <a:lumMod val="50000"/>
              </a:schemeClr>
            </a:solidFill>
          </a:ln>
        </p:spPr>
      </p:pic>
    </p:spTree>
    <p:extLst>
      <p:ext uri="{BB962C8B-B14F-4D97-AF65-F5344CB8AC3E}">
        <p14:creationId xmlns:p14="http://schemas.microsoft.com/office/powerpoint/2010/main" val="553266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b="1" dirty="0">
                <a:solidFill>
                  <a:schemeClr val="tx1"/>
                </a:solidFill>
                <a:effectLst/>
                <a:latin typeface="Arial" panose="020B0604020202020204" pitchFamily="34" charset="0"/>
                <a:cs typeface="Arial" panose="020B0604020202020204" pitchFamily="34" charset="0"/>
              </a:rPr>
              <a:t>Travel Info Aklan Assistance Center: </a:t>
            </a:r>
          </a:p>
          <a:p>
            <a:pPr algn="l"/>
            <a:r>
              <a:rPr lang="en-US" b="1" dirty="0">
                <a:solidFill>
                  <a:schemeClr val="accent6">
                    <a:lumMod val="50000"/>
                  </a:schemeClr>
                </a:solidFill>
                <a:effectLst/>
                <a:latin typeface="Arial" panose="020B0604020202020204" pitchFamily="34" charset="0"/>
                <a:cs typeface="Arial" panose="020B0604020202020204" pitchFamily="34" charset="0"/>
              </a:rPr>
              <a:t>Smart:</a:t>
            </a:r>
            <a:r>
              <a:rPr lang="en-US" b="1" dirty="0">
                <a:solidFill>
                  <a:schemeClr val="tx1"/>
                </a:solidFill>
                <a:effectLst/>
                <a:latin typeface="Arial" panose="020B0604020202020204" pitchFamily="34" charset="0"/>
                <a:cs typeface="Arial" panose="020B0604020202020204" pitchFamily="34" charset="0"/>
              </a:rPr>
              <a:t> 0939 878 0715</a:t>
            </a:r>
          </a:p>
          <a:p>
            <a:pPr algn="l"/>
            <a:r>
              <a:rPr lang="en-US" b="1" dirty="0">
                <a:solidFill>
                  <a:srgbClr val="002060"/>
                </a:solidFill>
                <a:effectLst/>
                <a:latin typeface="Arial" panose="020B0604020202020204" pitchFamily="34" charset="0"/>
                <a:cs typeface="Arial" panose="020B0604020202020204" pitchFamily="34" charset="0"/>
              </a:rPr>
              <a:t>Globe:</a:t>
            </a:r>
            <a:r>
              <a:rPr lang="en-US" b="1" dirty="0">
                <a:solidFill>
                  <a:schemeClr val="tx1"/>
                </a:solidFill>
                <a:effectLst/>
                <a:latin typeface="Arial" panose="020B0604020202020204" pitchFamily="34" charset="0"/>
                <a:cs typeface="Arial" panose="020B0604020202020204" pitchFamily="34" charset="0"/>
              </a:rPr>
              <a:t> 0975 580 9013</a:t>
            </a:r>
          </a:p>
          <a:p>
            <a:pPr algn="l"/>
            <a:r>
              <a:rPr lang="en-US" b="1" dirty="0">
                <a:solidFill>
                  <a:schemeClr val="tx1"/>
                </a:solidFill>
                <a:effectLst/>
                <a:latin typeface="Arial" panose="020B0604020202020204" pitchFamily="34" charset="0"/>
                <a:cs typeface="Arial" panose="020B0604020202020204" pitchFamily="34" charset="0"/>
              </a:rPr>
              <a:t>Email: </a:t>
            </a:r>
            <a:r>
              <a:rPr lang="en-US" b="1" dirty="0">
                <a:solidFill>
                  <a:schemeClr val="tx1"/>
                </a:solidFill>
                <a:effectLst/>
                <a:latin typeface="Arial" panose="020B0604020202020204" pitchFamily="34" charset="0"/>
                <a:cs typeface="Arial" panose="020B0604020202020204" pitchFamily="34" charset="0"/>
                <a:hlinkClick r:id="rId11"/>
              </a:rPr>
              <a:t>travelinfo@aklan.gov.ph</a:t>
            </a:r>
            <a:endParaRPr lang="en-US" b="1" dirty="0">
              <a:solidFill>
                <a:schemeClr val="tx1"/>
              </a:solidFill>
              <a:effectLst/>
              <a:latin typeface="Arial" panose="020B0604020202020204" pitchFamily="34" charset="0"/>
              <a:cs typeface="Arial" panose="020B0604020202020204" pitchFamily="34" charset="0"/>
            </a:endParaRPr>
          </a:p>
          <a:p>
            <a:pPr algn="l"/>
            <a:endParaRPr lang="en-US" b="1" i="1" dirty="0">
              <a:solidFill>
                <a:schemeClr val="tx1"/>
              </a:solidFill>
              <a:latin typeface="Arial" panose="020B0604020202020204" pitchFamily="34" charset="0"/>
              <a:cs typeface="Arial" panose="020B0604020202020204" pitchFamily="34" charset="0"/>
            </a:endParaRPr>
          </a:p>
          <a:p>
            <a:pPr algn="l"/>
            <a:r>
              <a:rPr lang="en-PH" b="1" dirty="0">
                <a:solidFill>
                  <a:schemeClr val="tx1"/>
                </a:solidFill>
                <a:effectLst/>
                <a:latin typeface="Arial" panose="020B0604020202020204" pitchFamily="34" charset="0"/>
                <a:cs typeface="Arial" panose="020B0604020202020204" pitchFamily="34" charset="0"/>
              </a:rPr>
              <a:t>		Aklan Provincial Tourism Office:</a:t>
            </a:r>
          </a:p>
          <a:p>
            <a:pPr algn="l"/>
            <a:r>
              <a:rPr lang="en-PH" b="1" dirty="0">
                <a:solidFill>
                  <a:schemeClr val="tx1"/>
                </a:solidFill>
                <a:latin typeface="Arial" panose="020B0604020202020204" pitchFamily="34" charset="0"/>
                <a:cs typeface="Arial" panose="020B0604020202020204" pitchFamily="34" charset="0"/>
              </a:rPr>
              <a:t>		</a:t>
            </a:r>
          </a:p>
          <a:p>
            <a:pPr algn="l"/>
            <a:r>
              <a:rPr lang="en-PH" b="1" dirty="0">
                <a:solidFill>
                  <a:schemeClr val="tx1"/>
                </a:solidFill>
                <a:effectLst/>
                <a:latin typeface="Arial" panose="020B0604020202020204" pitchFamily="34" charset="0"/>
                <a:cs typeface="Arial" panose="020B0604020202020204" pitchFamily="34" charset="0"/>
              </a:rPr>
              <a:t>		(036) 268-8033</a:t>
            </a:r>
          </a:p>
          <a:p>
            <a:pPr algn="l"/>
            <a:r>
              <a:rPr lang="en-PH" b="1" dirty="0">
                <a:solidFill>
                  <a:schemeClr val="tx1"/>
                </a:solidFill>
                <a:effectLst/>
                <a:latin typeface="Arial" panose="020B0604020202020204" pitchFamily="34" charset="0"/>
                <a:cs typeface="Arial" panose="020B0604020202020204" pitchFamily="34" charset="0"/>
              </a:rPr>
              <a:t>		(036) 262-4692</a:t>
            </a:r>
          </a:p>
          <a:p>
            <a:pPr algn="l"/>
            <a:endParaRPr lang="en-PH" b="1" dirty="0">
              <a:solidFill>
                <a:schemeClr val="tx1"/>
              </a:solidFill>
              <a:effectLst/>
              <a:latin typeface="Arial" panose="020B0604020202020204" pitchFamily="34" charset="0"/>
              <a:cs typeface="Arial" panose="020B0604020202020204" pitchFamily="34" charset="0"/>
            </a:endParaRPr>
          </a:p>
          <a:p>
            <a:pPr algn="l"/>
            <a:r>
              <a:rPr lang="en-PH" b="1" dirty="0">
                <a:solidFill>
                  <a:schemeClr val="tx1"/>
                </a:solidFill>
                <a:effectLst/>
                <a:latin typeface="Arial" panose="020B0604020202020204" pitchFamily="34" charset="0"/>
                <a:cs typeface="Arial" panose="020B0604020202020204" pitchFamily="34" charset="0"/>
              </a:rPr>
              <a:t>Malay Tourism Office 24/7 Boracay Tourist Information Hotline:</a:t>
            </a:r>
          </a:p>
          <a:p>
            <a:pPr algn="l"/>
            <a:endParaRPr lang="en-PH" b="1" dirty="0">
              <a:solidFill>
                <a:schemeClr val="tx1"/>
              </a:solidFill>
              <a:latin typeface="Arial" panose="020B0604020202020204" pitchFamily="34" charset="0"/>
              <a:cs typeface="Arial" panose="020B0604020202020204" pitchFamily="34" charset="0"/>
            </a:endParaRPr>
          </a:p>
          <a:p>
            <a:pPr algn="l"/>
            <a:r>
              <a:rPr lang="en-PH" b="1" dirty="0">
                <a:solidFill>
                  <a:schemeClr val="accent6">
                    <a:lumMod val="50000"/>
                  </a:schemeClr>
                </a:solidFill>
                <a:effectLst/>
                <a:latin typeface="Arial" panose="020B0604020202020204" pitchFamily="34" charset="0"/>
                <a:cs typeface="Arial" panose="020B0604020202020204" pitchFamily="34" charset="0"/>
              </a:rPr>
              <a:t>Smart:</a:t>
            </a:r>
            <a:r>
              <a:rPr lang="en-PH" b="1" dirty="0">
                <a:solidFill>
                  <a:schemeClr val="tx1"/>
                </a:solidFill>
                <a:effectLst/>
                <a:latin typeface="Arial" panose="020B0604020202020204" pitchFamily="34" charset="0"/>
                <a:cs typeface="Arial" panose="020B0604020202020204" pitchFamily="34" charset="0"/>
              </a:rPr>
              <a:t> 0968 243 1919 </a:t>
            </a:r>
          </a:p>
          <a:p>
            <a:pPr algn="l"/>
            <a:r>
              <a:rPr lang="en-PH" b="1" dirty="0">
                <a:solidFill>
                  <a:srgbClr val="002060"/>
                </a:solidFill>
                <a:effectLst/>
                <a:latin typeface="Arial" panose="020B0604020202020204" pitchFamily="34" charset="0"/>
                <a:cs typeface="Arial" panose="020B0604020202020204" pitchFamily="34" charset="0"/>
              </a:rPr>
              <a:t>Globe:</a:t>
            </a:r>
            <a:r>
              <a:rPr lang="en-PH" b="1" dirty="0">
                <a:solidFill>
                  <a:schemeClr val="tx1"/>
                </a:solidFill>
                <a:effectLst/>
                <a:latin typeface="Arial" panose="020B0604020202020204" pitchFamily="34" charset="0"/>
                <a:cs typeface="Arial" panose="020B0604020202020204" pitchFamily="34" charset="0"/>
              </a:rPr>
              <a:t> 0927 439 2343.</a:t>
            </a:r>
            <a:endParaRPr lang="en-US"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30381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4" name="Google Shape;175;p23">
            <a:extLst>
              <a:ext uri="{FF2B5EF4-FFF2-40B4-BE49-F238E27FC236}">
                <a16:creationId xmlns:a16="http://schemas.microsoft.com/office/drawing/2014/main" id="{76AFEE03-E5BA-4BA8-BFCB-90B6F25F3A24}"/>
              </a:ext>
            </a:extLst>
          </p:cNvPr>
          <p:cNvSpPr txBox="1"/>
          <p:nvPr/>
        </p:nvSpPr>
        <p:spPr>
          <a:xfrm>
            <a:off x="1537855" y="1377511"/>
            <a:ext cx="9902382" cy="3772897"/>
          </a:xfrm>
          <a:prstGeom prst="rect">
            <a:avLst/>
          </a:prstGeom>
          <a:noFill/>
          <a:ln>
            <a:noFill/>
          </a:ln>
        </p:spPr>
        <p:txBody>
          <a:bodyPr spcFirstLastPara="1" wrap="square" lIns="121900" tIns="60950" rIns="121900" bIns="60950" anchor="ctr" anchorCtr="0">
            <a:normAutofit fontScale="60000" lnSpcReduction="20000"/>
          </a:bodyPr>
          <a:lstStyle/>
          <a:p>
            <a:pPr algn="ctr"/>
            <a:r>
              <a:rPr lang="en-US" sz="14700" b="1" dirty="0">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Abo </a:t>
            </a:r>
            <a:r>
              <a:rPr lang="en-US" sz="14700" b="1" dirty="0" err="1">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gid</a:t>
            </a:r>
            <a:r>
              <a:rPr lang="en-US" sz="14700" b="1" dirty="0">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 </a:t>
            </a:r>
            <a:r>
              <a:rPr lang="en-US" sz="14700" b="1" dirty="0" err="1">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nga</a:t>
            </a:r>
            <a:r>
              <a:rPr lang="en-US" sz="14700" b="1" dirty="0">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 </a:t>
            </a:r>
          </a:p>
          <a:p>
            <a:pPr algn="ctr"/>
            <a:r>
              <a:rPr lang="en-US" sz="14700" b="1" dirty="0" err="1">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Saeamat</a:t>
            </a:r>
            <a:r>
              <a:rPr lang="en-US" sz="14700" b="1" dirty="0">
                <a:ln w="9525">
                  <a:solidFill>
                    <a:schemeClr val="bg1"/>
                  </a:solidFill>
                  <a:prstDash val="solid"/>
                </a:ln>
                <a:solidFill>
                  <a:srgbClr val="0070C0"/>
                </a:solidFill>
                <a:effectLst>
                  <a:outerShdw blurRad="12700" dist="38100" dir="2700000" algn="tl" rotWithShape="0">
                    <a:schemeClr val="accent5">
                      <a:lumMod val="60000"/>
                      <a:lumOff val="40000"/>
                    </a:schemeClr>
                  </a:outerShdw>
                </a:effectLst>
                <a:latin typeface="Lucida Handwriting" panose="03010101010101010101" pitchFamily="66" charset="0"/>
              </a:rPr>
              <a:t>!</a:t>
            </a:r>
          </a:p>
          <a:p>
            <a:pPr marL="0" marR="0" lvl="0" indent="0" algn="l" rtl="0">
              <a:spcBef>
                <a:spcPts val="0"/>
              </a:spcBef>
              <a:spcAft>
                <a:spcPts val="0"/>
              </a:spcAft>
              <a:buClr>
                <a:schemeClr val="dk1"/>
              </a:buClr>
              <a:buSzPct val="100000"/>
              <a:buFont typeface="Calibri"/>
              <a:buNone/>
            </a:pPr>
            <a:endParaRPr sz="2700" dirty="0">
              <a:ln w="0"/>
              <a:effectLst>
                <a:outerShdw blurRad="38100" dist="19050" dir="2700000" algn="tl" rotWithShape="0">
                  <a:schemeClr val="dk1">
                    <a:alpha val="40000"/>
                  </a:schemeClr>
                </a:outerShdw>
              </a:effectLst>
              <a:latin typeface="Montserrat Medium"/>
              <a:ea typeface="Montserrat Medium"/>
              <a:cs typeface="Montserrat Medium"/>
              <a:sym typeface="Montserrat Medium"/>
            </a:endParaRPr>
          </a:p>
          <a:p>
            <a:pPr marL="0" marR="0" lvl="0" indent="0" algn="l" rtl="0">
              <a:spcBef>
                <a:spcPts val="0"/>
              </a:spcBef>
              <a:spcAft>
                <a:spcPts val="0"/>
              </a:spcAft>
              <a:buClr>
                <a:srgbClr val="FF0000"/>
              </a:buClr>
              <a:buSzPct val="100000"/>
              <a:buFont typeface="Montserrat Black"/>
              <a:buNone/>
            </a:pPr>
            <a:r>
              <a:rPr lang="en-US" sz="2100" dirty="0">
                <a:ln w="0"/>
                <a:effectLst>
                  <a:outerShdw blurRad="38100" dist="19050" dir="2700000" algn="tl" rotWithShape="0">
                    <a:schemeClr val="dk1">
                      <a:alpha val="40000"/>
                    </a:schemeClr>
                  </a:outerShdw>
                </a:effectLst>
                <a:latin typeface="Montserrat Medium"/>
                <a:ea typeface="Montserrat Medium"/>
                <a:cs typeface="Montserrat Medium"/>
                <a:sym typeface="Montserrat Medium"/>
              </a:rPr>
              <a:t>LGU MALAY TOURISM OFFICE</a:t>
            </a:r>
            <a:r>
              <a:rPr lang="en-US" sz="1700" dirty="0">
                <a:ln w="0"/>
                <a:effectLst>
                  <a:outerShdw blurRad="38100" dist="19050" dir="2700000" algn="tl" rotWithShape="0">
                    <a:schemeClr val="dk1">
                      <a:alpha val="40000"/>
                    </a:schemeClr>
                  </a:outerShdw>
                </a:effectLst>
                <a:latin typeface="Montserrat Medium"/>
                <a:ea typeface="Montserrat Medium"/>
                <a:cs typeface="Montserrat Medium"/>
                <a:sym typeface="Montserrat Medium"/>
              </a:rPr>
              <a:t/>
            </a:r>
            <a:br>
              <a:rPr lang="en-US" sz="1700" dirty="0">
                <a:ln w="0"/>
                <a:effectLst>
                  <a:outerShdw blurRad="38100" dist="19050" dir="2700000" algn="tl" rotWithShape="0">
                    <a:schemeClr val="dk1">
                      <a:alpha val="40000"/>
                    </a:schemeClr>
                  </a:outerShdw>
                </a:effectLst>
                <a:latin typeface="Montserrat Medium"/>
                <a:ea typeface="Montserrat Medium"/>
                <a:cs typeface="Montserrat Medium"/>
                <a:sym typeface="Montserrat Medium"/>
              </a:rPr>
            </a:br>
            <a:r>
              <a:rPr lang="en-US" sz="1600" dirty="0">
                <a:latin typeface="Montserrat Medium"/>
                <a:ea typeface="Montserrat Medium"/>
                <a:cs typeface="Montserrat Medium"/>
                <a:sym typeface="Montserrat Medium"/>
              </a:rPr>
              <a:t>Malay, Aklan, Philippines</a:t>
            </a:r>
            <a:br>
              <a:rPr lang="en-US" sz="1600" dirty="0">
                <a:latin typeface="Montserrat Medium"/>
                <a:ea typeface="Montserrat Medium"/>
                <a:cs typeface="Montserrat Medium"/>
                <a:sym typeface="Montserrat Medium"/>
              </a:rPr>
            </a:br>
            <a:r>
              <a:rPr lang="en-US" sz="1600" dirty="0">
                <a:latin typeface="Montserrat Medium"/>
                <a:ea typeface="Montserrat Medium"/>
                <a:cs typeface="Montserrat Medium"/>
                <a:sym typeface="Montserrat Medium"/>
              </a:rPr>
              <a:t>Tel. Nos.: (036) 288-8827 (Malay Municipal Hall)</a:t>
            </a:r>
            <a:br>
              <a:rPr lang="en-US" sz="1600" dirty="0">
                <a:latin typeface="Montserrat Medium"/>
                <a:ea typeface="Montserrat Medium"/>
                <a:cs typeface="Montserrat Medium"/>
                <a:sym typeface="Montserrat Medium"/>
              </a:rPr>
            </a:br>
            <a:r>
              <a:rPr lang="en-US" sz="1600" dirty="0">
                <a:latin typeface="Montserrat Medium"/>
                <a:ea typeface="Montserrat Medium"/>
                <a:cs typeface="Montserrat Medium"/>
                <a:sym typeface="Montserrat Medium"/>
              </a:rPr>
              <a:t>                 (036) 288-7108 (</a:t>
            </a:r>
            <a:r>
              <a:rPr lang="en-US" sz="1600" dirty="0" err="1">
                <a:latin typeface="Montserrat Medium"/>
                <a:ea typeface="Montserrat Medium"/>
                <a:cs typeface="Montserrat Medium"/>
                <a:sym typeface="Montserrat Medium"/>
              </a:rPr>
              <a:t>Caticlan</a:t>
            </a:r>
            <a:r>
              <a:rPr lang="en-US" sz="1600" dirty="0">
                <a:latin typeface="Montserrat Medium"/>
                <a:ea typeface="Montserrat Medium"/>
                <a:cs typeface="Montserrat Medium"/>
                <a:sym typeface="Montserrat Medium"/>
              </a:rPr>
              <a:t> Jetty Port Operation)</a:t>
            </a:r>
          </a:p>
          <a:p>
            <a:pPr marL="0" marR="0" lvl="0" indent="0" algn="l" rtl="0">
              <a:spcBef>
                <a:spcPts val="0"/>
              </a:spcBef>
              <a:spcAft>
                <a:spcPts val="0"/>
              </a:spcAft>
              <a:buClr>
                <a:srgbClr val="FF0000"/>
              </a:buClr>
              <a:buSzPct val="100000"/>
              <a:buFont typeface="Montserrat Black"/>
              <a:buNone/>
            </a:pPr>
            <a:r>
              <a:rPr lang="en-US" sz="1600" dirty="0">
                <a:latin typeface="Montserrat Medium"/>
                <a:ea typeface="Montserrat Medium"/>
                <a:cs typeface="Montserrat Medium"/>
                <a:sym typeface="Montserrat Medium"/>
              </a:rPr>
              <a:t>                 (036) 288-7569 (</a:t>
            </a:r>
            <a:r>
              <a:rPr lang="en-US" sz="1600" dirty="0" err="1">
                <a:latin typeface="Montserrat Medium"/>
                <a:ea typeface="Montserrat Medium"/>
                <a:cs typeface="Montserrat Medium"/>
                <a:sym typeface="Montserrat Medium"/>
              </a:rPr>
              <a:t>Tabon</a:t>
            </a:r>
            <a:r>
              <a:rPr lang="en-US" sz="1600" dirty="0">
                <a:latin typeface="Montserrat Medium"/>
                <a:ea typeface="Montserrat Medium"/>
                <a:cs typeface="Montserrat Medium"/>
                <a:sym typeface="Montserrat Medium"/>
              </a:rPr>
              <a:t> Port Terminal)</a:t>
            </a:r>
          </a:p>
          <a:p>
            <a:pPr marL="0" marR="0" lvl="0" indent="0" algn="l" rtl="0">
              <a:lnSpc>
                <a:spcPct val="120000"/>
              </a:lnSpc>
              <a:spcBef>
                <a:spcPts val="0"/>
              </a:spcBef>
              <a:spcAft>
                <a:spcPts val="0"/>
              </a:spcAft>
              <a:buClr>
                <a:schemeClr val="dk1"/>
              </a:buClr>
              <a:buSzPct val="100000"/>
              <a:buFont typeface="Montserrat Medium"/>
              <a:buNone/>
            </a:pPr>
            <a:r>
              <a:rPr lang="en-US" sz="1600" dirty="0">
                <a:latin typeface="Montserrat Medium"/>
                <a:ea typeface="Montserrat Medium"/>
                <a:cs typeface="Montserrat Medium"/>
                <a:sym typeface="Montserrat Medium"/>
              </a:rPr>
              <a:t>                 (036) 288-2493 (Malay Municipal Action Center-Boracay)</a:t>
            </a:r>
            <a:br>
              <a:rPr lang="en-US" sz="1600" dirty="0">
                <a:latin typeface="Montserrat Medium"/>
                <a:ea typeface="Montserrat Medium"/>
                <a:cs typeface="Montserrat Medium"/>
                <a:sym typeface="Montserrat Medium"/>
              </a:rPr>
            </a:br>
            <a:r>
              <a:rPr lang="en-US" sz="1600" dirty="0">
                <a:latin typeface="Montserrat Medium"/>
                <a:ea typeface="Montserrat Medium"/>
                <a:cs typeface="Montserrat Medium"/>
                <a:sym typeface="Montserrat Medium"/>
              </a:rPr>
              <a:t>Email: lgumalaytourism@yahoo.com / lgumalaytourism@gmail.com</a:t>
            </a:r>
            <a:br>
              <a:rPr lang="en-US" sz="1600" dirty="0">
                <a:latin typeface="Montserrat Medium"/>
                <a:ea typeface="Montserrat Medium"/>
                <a:cs typeface="Montserrat Medium"/>
                <a:sym typeface="Montserrat Medium"/>
              </a:rPr>
            </a:br>
            <a:r>
              <a:rPr lang="en-US" sz="1600" dirty="0">
                <a:latin typeface="Montserrat Medium"/>
                <a:ea typeface="Montserrat Medium"/>
                <a:cs typeface="Montserrat Medium"/>
                <a:sym typeface="Montserrat Medium"/>
              </a:rPr>
              <a:t>Website: malay.gov.ph</a:t>
            </a:r>
          </a:p>
          <a:p>
            <a:pPr marL="0" marR="0" lvl="0" indent="0" algn="l" rtl="0">
              <a:lnSpc>
                <a:spcPct val="120000"/>
              </a:lnSpc>
              <a:spcBef>
                <a:spcPts val="0"/>
              </a:spcBef>
              <a:spcAft>
                <a:spcPts val="0"/>
              </a:spcAft>
              <a:buClr>
                <a:schemeClr val="dk1"/>
              </a:buClr>
              <a:buSzPct val="100000"/>
              <a:buFont typeface="Montserrat Medium"/>
              <a:buNone/>
            </a:pPr>
            <a:r>
              <a:rPr lang="en-PH" sz="1600" dirty="0">
                <a:effectLst/>
                <a:latin typeface="Montserrat Medium" panose="00000600000000000000" pitchFamily="2" charset="0"/>
                <a:ea typeface="Times New Roman" panose="02020603050405020304" pitchFamily="18" charset="0"/>
                <a:cs typeface="Arial" panose="020B0604020202020204" pitchFamily="34" charset="0"/>
              </a:rPr>
              <a:t>Facebook Pages: </a:t>
            </a:r>
            <a:r>
              <a:rPr lang="en-PH" sz="1600" dirty="0">
                <a:effectLst/>
                <a:latin typeface="Montserrat Medium" panose="00000600000000000000" pitchFamily="2" charset="0"/>
                <a:ea typeface="Times New Roman" panose="02020603050405020304" pitchFamily="18" charset="0"/>
                <a:cs typeface="Arial" panose="020B0604020202020204" pitchFamily="34" charset="0"/>
                <a:hlinkClick r:id="rId4">
                  <a:extLst>
                    <a:ext uri="{A12FA001-AC4F-418D-AE19-62706E023703}">
                      <ahyp:hlinkClr xmlns:ahyp="http://schemas.microsoft.com/office/drawing/2018/hyperlinkcolor" xmlns="" val="tx"/>
                    </a:ext>
                  </a:extLst>
                </a:hlinkClick>
              </a:rPr>
              <a:t>https://www.facebook.com/malaytourism</a:t>
            </a:r>
            <a:r>
              <a:rPr lang="en-PH" sz="1600" dirty="0">
                <a:effectLst/>
                <a:latin typeface="Montserrat Medium" panose="00000600000000000000" pitchFamily="2" charset="0"/>
                <a:ea typeface="Times New Roman" panose="02020603050405020304" pitchFamily="18" charset="0"/>
                <a:cs typeface="Arial" panose="020B0604020202020204" pitchFamily="34" charset="0"/>
              </a:rPr>
              <a:t> / </a:t>
            </a:r>
            <a:r>
              <a:rPr lang="en-PH" sz="1600" u="sng" dirty="0">
                <a:effectLst/>
                <a:latin typeface="Montserrat Medium" panose="00000600000000000000" pitchFamily="2" charset="0"/>
                <a:ea typeface="Times New Roman" panose="02020603050405020304" pitchFamily="18" charset="0"/>
                <a:cs typeface="Arial" panose="020B0604020202020204" pitchFamily="34" charset="0"/>
                <a:hlinkClick r:id="rId5">
                  <a:extLst>
                    <a:ext uri="{A12FA001-AC4F-418D-AE19-62706E023703}">
                      <ahyp:hlinkClr xmlns:ahyp="http://schemas.microsoft.com/office/drawing/2018/hyperlinkcolor" xmlns="" val="tx"/>
                    </a:ext>
                  </a:extLst>
                </a:hlinkClick>
              </a:rPr>
              <a:t>https://www.facebook.com/lgumalay</a:t>
            </a:r>
            <a:endParaRPr lang="en-US" sz="1600" u="sng" dirty="0">
              <a:latin typeface="Montserrat Medium" panose="00000600000000000000" pitchFamily="2" charset="0"/>
              <a:ea typeface="Montserrat Medium"/>
              <a:cs typeface="Montserrat Medium"/>
              <a:sym typeface="Montserrat Medium"/>
            </a:endParaRPr>
          </a:p>
        </p:txBody>
      </p:sp>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77827" y="5150408"/>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7"/>
          <a:srcRect/>
          <a:stretch>
            <a:fillRect/>
          </a:stretch>
        </p:blipFill>
        <p:spPr bwMode="auto">
          <a:xfrm>
            <a:off x="8991606" y="5150429"/>
            <a:ext cx="1416309" cy="630400"/>
          </a:xfrm>
          <a:prstGeom prst="rect">
            <a:avLst/>
          </a:prstGeom>
          <a:noFill/>
          <a:ln w="25400" algn="ctr">
            <a:noFill/>
            <a:miter lim="800000"/>
            <a:headEnd/>
            <a:tailEnd/>
          </a:ln>
          <a:effectLst/>
        </p:spPr>
      </p:pic>
    </p:spTree>
    <p:extLst>
      <p:ext uri="{BB962C8B-B14F-4D97-AF65-F5344CB8AC3E}">
        <p14:creationId xmlns:p14="http://schemas.microsoft.com/office/powerpoint/2010/main" val="1434242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55"/>
        <p:cNvGrpSpPr/>
        <p:nvPr/>
      </p:nvGrpSpPr>
      <p:grpSpPr>
        <a:xfrm>
          <a:off x="0" y="0"/>
          <a:ext cx="0" cy="0"/>
          <a:chOff x="0" y="0"/>
          <a:chExt cx="0" cy="0"/>
        </a:xfrm>
      </p:grpSpPr>
      <p:grpSp>
        <p:nvGrpSpPr>
          <p:cNvPr id="2" name="Google Shape;6800;p83"/>
          <p:cNvGrpSpPr/>
          <p:nvPr/>
        </p:nvGrpSpPr>
        <p:grpSpPr>
          <a:xfrm>
            <a:off x="1238216" y="2000240"/>
            <a:ext cx="4191029" cy="3810027"/>
            <a:chOff x="4351371" y="3547942"/>
            <a:chExt cx="1345130" cy="843475"/>
          </a:xfrm>
        </p:grpSpPr>
        <p:grpSp>
          <p:nvGrpSpPr>
            <p:cNvPr id="3" name="Google Shape;6801;p83"/>
            <p:cNvGrpSpPr/>
            <p:nvPr/>
          </p:nvGrpSpPr>
          <p:grpSpPr>
            <a:xfrm>
              <a:off x="4351371" y="4209917"/>
              <a:ext cx="1345129" cy="181500"/>
              <a:chOff x="4351371" y="4209917"/>
              <a:chExt cx="1345129" cy="181500"/>
            </a:xfrm>
          </p:grpSpPr>
          <p:sp>
            <p:nvSpPr>
              <p:cNvPr id="26" name="Google Shape;6802;p83"/>
              <p:cNvSpPr/>
              <p:nvPr/>
            </p:nvSpPr>
            <p:spPr>
              <a:xfrm rot="10800000">
                <a:off x="4351371" y="4209917"/>
                <a:ext cx="1281600" cy="181500"/>
              </a:xfrm>
              <a:prstGeom prst="rect">
                <a:avLst/>
              </a:prstGeom>
              <a:solidFill>
                <a:srgbClr val="435D74"/>
              </a:solidFill>
              <a:ln>
                <a:noFill/>
              </a:ln>
            </p:spPr>
            <p:txBody>
              <a:bodyPr spcFirstLastPara="1" wrap="square" lIns="121900" tIns="121900" rIns="121900" bIns="121900" anchor="ctr" anchorCtr="0">
                <a:noAutofit/>
              </a:bodyPr>
              <a:lstStyle/>
              <a:p>
                <a:endParaRPr sz="2400"/>
              </a:p>
            </p:txBody>
          </p:sp>
          <p:cxnSp>
            <p:nvCxnSpPr>
              <p:cNvPr id="27" name="Google Shape;6803;p83"/>
              <p:cNvCxnSpPr/>
              <p:nvPr/>
            </p:nvCxnSpPr>
            <p:spPr>
              <a:xfrm>
                <a:off x="5551000" y="4298797"/>
                <a:ext cx="145500" cy="0"/>
              </a:xfrm>
              <a:prstGeom prst="straightConnector1">
                <a:avLst/>
              </a:prstGeom>
              <a:noFill/>
              <a:ln w="28575" cap="flat" cmpd="sng">
                <a:solidFill>
                  <a:srgbClr val="435D74"/>
                </a:solidFill>
                <a:prstDash val="solid"/>
                <a:round/>
                <a:headEnd type="none" w="med" len="med"/>
                <a:tailEnd type="none" w="med" len="med"/>
              </a:ln>
            </p:spPr>
          </p:cxnSp>
        </p:grpSp>
        <p:grpSp>
          <p:nvGrpSpPr>
            <p:cNvPr id="4" name="Google Shape;6804;p83"/>
            <p:cNvGrpSpPr/>
            <p:nvPr/>
          </p:nvGrpSpPr>
          <p:grpSpPr>
            <a:xfrm>
              <a:off x="4403010" y="3985221"/>
              <a:ext cx="1109519" cy="181500"/>
              <a:chOff x="4403010" y="3985221"/>
              <a:chExt cx="1109519" cy="181500"/>
            </a:xfrm>
          </p:grpSpPr>
          <p:sp>
            <p:nvSpPr>
              <p:cNvPr id="24" name="Google Shape;6805;p83"/>
              <p:cNvSpPr/>
              <p:nvPr/>
            </p:nvSpPr>
            <p:spPr>
              <a:xfrm rot="10800000">
                <a:off x="4471829" y="3985221"/>
                <a:ext cx="1040700" cy="1815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cxnSp>
            <p:nvCxnSpPr>
              <p:cNvPr id="25" name="Google Shape;6806;p83"/>
              <p:cNvCxnSpPr/>
              <p:nvPr/>
            </p:nvCxnSpPr>
            <p:spPr>
              <a:xfrm>
                <a:off x="4403010" y="4075993"/>
                <a:ext cx="145500" cy="0"/>
              </a:xfrm>
              <a:prstGeom prst="straightConnector1">
                <a:avLst/>
              </a:prstGeom>
              <a:noFill/>
              <a:ln w="28575" cap="flat" cmpd="sng">
                <a:solidFill>
                  <a:srgbClr val="5F7D95"/>
                </a:solidFill>
                <a:prstDash val="solid"/>
                <a:round/>
                <a:headEnd type="none" w="med" len="med"/>
                <a:tailEnd type="none" w="med" len="med"/>
              </a:ln>
            </p:spPr>
          </p:cxnSp>
        </p:grpSp>
        <p:grpSp>
          <p:nvGrpSpPr>
            <p:cNvPr id="5" name="Google Shape;6807;p83"/>
            <p:cNvGrpSpPr/>
            <p:nvPr/>
          </p:nvGrpSpPr>
          <p:grpSpPr>
            <a:xfrm>
              <a:off x="4618704" y="3766582"/>
              <a:ext cx="807858" cy="181500"/>
              <a:chOff x="4618704" y="3766582"/>
              <a:chExt cx="807858" cy="181500"/>
            </a:xfrm>
          </p:grpSpPr>
          <p:sp>
            <p:nvSpPr>
              <p:cNvPr id="22" name="Google Shape;6808;p83"/>
              <p:cNvSpPr/>
              <p:nvPr/>
            </p:nvSpPr>
            <p:spPr>
              <a:xfrm rot="10800000">
                <a:off x="4618704" y="3766582"/>
                <a:ext cx="747000" cy="1815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23" name="Google Shape;6809;p83"/>
              <p:cNvCxnSpPr/>
              <p:nvPr/>
            </p:nvCxnSpPr>
            <p:spPr>
              <a:xfrm>
                <a:off x="5281062" y="3855291"/>
                <a:ext cx="145500" cy="0"/>
              </a:xfrm>
              <a:prstGeom prst="straightConnector1">
                <a:avLst/>
              </a:prstGeom>
              <a:noFill/>
              <a:ln w="28575" cap="flat" cmpd="sng">
                <a:solidFill>
                  <a:srgbClr val="869FB2"/>
                </a:solidFill>
                <a:prstDash val="solid"/>
                <a:round/>
                <a:headEnd type="none" w="med" len="med"/>
                <a:tailEnd type="none" w="med" len="med"/>
              </a:ln>
            </p:spPr>
          </p:cxnSp>
        </p:grpSp>
        <p:grpSp>
          <p:nvGrpSpPr>
            <p:cNvPr id="6" name="Google Shape;6810;p83"/>
            <p:cNvGrpSpPr/>
            <p:nvPr/>
          </p:nvGrpSpPr>
          <p:grpSpPr>
            <a:xfrm>
              <a:off x="4735238" y="3547942"/>
              <a:ext cx="462839" cy="181500"/>
              <a:chOff x="4735238" y="3547942"/>
              <a:chExt cx="462839" cy="181500"/>
            </a:xfrm>
          </p:grpSpPr>
          <p:sp>
            <p:nvSpPr>
              <p:cNvPr id="20" name="Google Shape;6811;p83"/>
              <p:cNvSpPr/>
              <p:nvPr/>
            </p:nvSpPr>
            <p:spPr>
              <a:xfrm rot="10800000">
                <a:off x="4786477" y="3547942"/>
                <a:ext cx="411600" cy="181500"/>
              </a:xfrm>
              <a:prstGeom prst="rect">
                <a:avLst/>
              </a:prstGeom>
              <a:solidFill>
                <a:srgbClr val="BAC8D3"/>
              </a:solidFill>
              <a:ln>
                <a:noFill/>
              </a:ln>
            </p:spPr>
            <p:txBody>
              <a:bodyPr spcFirstLastPara="1" wrap="square" lIns="121900" tIns="121900" rIns="121900" bIns="121900" anchor="ctr" anchorCtr="0">
                <a:noAutofit/>
              </a:bodyPr>
              <a:lstStyle/>
              <a:p>
                <a:endParaRPr sz="2400"/>
              </a:p>
            </p:txBody>
          </p:sp>
          <p:cxnSp>
            <p:nvCxnSpPr>
              <p:cNvPr id="21" name="Google Shape;6812;p83"/>
              <p:cNvCxnSpPr/>
              <p:nvPr/>
            </p:nvCxnSpPr>
            <p:spPr>
              <a:xfrm>
                <a:off x="4735238" y="3636872"/>
                <a:ext cx="145500" cy="0"/>
              </a:xfrm>
              <a:prstGeom prst="straightConnector1">
                <a:avLst/>
              </a:prstGeom>
              <a:noFill/>
              <a:ln w="28575" cap="flat" cmpd="sng">
                <a:solidFill>
                  <a:srgbClr val="BAC8D3"/>
                </a:solidFill>
                <a:prstDash val="solid"/>
                <a:round/>
                <a:headEnd type="none" w="med" len="med"/>
                <a:tailEnd type="none" w="med" len="med"/>
              </a:ln>
            </p:spPr>
          </p:cxnSp>
        </p:grpSp>
      </p:grpSp>
      <p:sp>
        <p:nvSpPr>
          <p:cNvPr id="15" name="Google Shape;108;p15"/>
          <p:cNvSpPr txBox="1">
            <a:spLocks/>
          </p:cNvSpPr>
          <p:nvPr/>
        </p:nvSpPr>
        <p:spPr>
          <a:xfrm>
            <a:off x="1523969" y="571481"/>
            <a:ext cx="7707081" cy="825892"/>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r>
              <a:rPr lang="en-US" sz="3733" kern="0" dirty="0">
                <a:solidFill>
                  <a:schemeClr val="bg2">
                    <a:lumMod val="50000"/>
                  </a:schemeClr>
                </a:solidFill>
                <a:latin typeface="Bahnschrift SemiBold Condensed" panose="020B0502040204020203" pitchFamily="34" charset="0"/>
                <a:ea typeface="Fira Sans SemiBold"/>
                <a:cs typeface="Fira Sans SemiBold"/>
                <a:sym typeface="Fira Sans SemiBold"/>
              </a:rPr>
              <a:t>Eight (8) Standard Health and Safety Protocols</a:t>
            </a:r>
          </a:p>
        </p:txBody>
      </p:sp>
      <p:cxnSp>
        <p:nvCxnSpPr>
          <p:cNvPr id="16" name="Straight Connector 15"/>
          <p:cNvCxnSpPr>
            <a:stCxn id="28" idx="4"/>
          </p:cNvCxnSpPr>
          <p:nvPr/>
        </p:nvCxnSpPr>
        <p:spPr>
          <a:xfrm rot="5400000" flipH="1" flipV="1">
            <a:off x="4747883" y="-2336851"/>
            <a:ext cx="59047" cy="77807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4788" y="6352987"/>
            <a:ext cx="2689981" cy="2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6126" y="6398710"/>
            <a:ext cx="2970924" cy="297454"/>
          </a:xfrm>
          <a:prstGeom prst="rect">
            <a:avLst/>
          </a:prstGeom>
          <a:noFill/>
        </p:spPr>
        <p:txBody>
          <a:bodyPr wrap="square" rtlCol="0">
            <a:spAutoFit/>
          </a:bodyPr>
          <a:lstStyle/>
          <a:p>
            <a:r>
              <a:rPr lang="en-PH" sz="1333" b="1" dirty="0">
                <a:solidFill>
                  <a:schemeClr val="bg2">
                    <a:lumMod val="50000"/>
                  </a:schemeClr>
                </a:solidFill>
              </a:rPr>
              <a:t>MUNICIPAL TOURISM OFFICE</a:t>
            </a:r>
            <a:endParaRPr lang="en-US" sz="1333" b="1" dirty="0">
              <a:solidFill>
                <a:schemeClr val="bg2">
                  <a:lumMod val="50000"/>
                </a:schemeClr>
              </a:solidFill>
            </a:endParaRPr>
          </a:p>
        </p:txBody>
      </p:sp>
      <p:pic>
        <p:nvPicPr>
          <p:cNvPr id="19" name="Picture 2"/>
          <p:cNvPicPr>
            <a:picLocks noChangeAspect="1" noChangeArrowheads="1"/>
          </p:cNvPicPr>
          <p:nvPr/>
        </p:nvPicPr>
        <p:blipFill>
          <a:blip r:embed="rId3"/>
          <a:srcRect/>
          <a:stretch>
            <a:fillRect/>
          </a:stretch>
        </p:blipFill>
        <p:spPr bwMode="auto">
          <a:xfrm>
            <a:off x="9048771" y="190478"/>
            <a:ext cx="3305295" cy="1483665"/>
          </a:xfrm>
          <a:prstGeom prst="rect">
            <a:avLst/>
          </a:prstGeom>
          <a:noFill/>
          <a:ln w="25400" algn="ctr">
            <a:noFill/>
            <a:miter lim="800000"/>
            <a:headEnd/>
            <a:tailEnd/>
          </a:ln>
          <a:effectLst/>
        </p:spPr>
      </p:pic>
      <p:pic>
        <p:nvPicPr>
          <p:cNvPr id="28" name="Picture 27">
            <a:extLst>
              <a:ext uri="{FF2B5EF4-FFF2-40B4-BE49-F238E27FC236}">
                <a16:creationId xmlns:a16="http://schemas.microsoft.com/office/drawing/2014/main" id="{F7C2FE64-B3C1-464F-8AB9-6B4C6874FF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185" y="316179"/>
            <a:ext cx="1249720" cy="1266855"/>
          </a:xfrm>
          <a:prstGeom prst="flowChartConnector">
            <a:avLst/>
          </a:prstGeom>
        </p:spPr>
      </p:pic>
      <p:sp>
        <p:nvSpPr>
          <p:cNvPr id="29" name="Oval 28"/>
          <p:cNvSpPr/>
          <p:nvPr/>
        </p:nvSpPr>
        <p:spPr>
          <a:xfrm>
            <a:off x="1523968" y="1904989"/>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p:cNvSpPr/>
          <p:nvPr/>
        </p:nvSpPr>
        <p:spPr>
          <a:xfrm>
            <a:off x="4571989" y="2857496"/>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4" name="Oval 33"/>
          <p:cNvSpPr/>
          <p:nvPr/>
        </p:nvSpPr>
        <p:spPr>
          <a:xfrm>
            <a:off x="476211" y="3905253"/>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5" name="Oval 34"/>
          <p:cNvSpPr/>
          <p:nvPr/>
        </p:nvSpPr>
        <p:spPr>
          <a:xfrm>
            <a:off x="5429245" y="4953011"/>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6" name="TextBox 35"/>
          <p:cNvSpPr txBox="1"/>
          <p:nvPr/>
        </p:nvSpPr>
        <p:spPr>
          <a:xfrm>
            <a:off x="1619219" y="1982545"/>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1</a:t>
            </a:r>
          </a:p>
        </p:txBody>
      </p:sp>
      <p:sp>
        <p:nvSpPr>
          <p:cNvPr id="38" name="TextBox 37"/>
          <p:cNvSpPr txBox="1"/>
          <p:nvPr/>
        </p:nvSpPr>
        <p:spPr>
          <a:xfrm>
            <a:off x="571462" y="4000504"/>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3</a:t>
            </a:r>
          </a:p>
        </p:txBody>
      </p:sp>
      <p:sp>
        <p:nvSpPr>
          <p:cNvPr id="39" name="TextBox 38"/>
          <p:cNvSpPr txBox="1"/>
          <p:nvPr/>
        </p:nvSpPr>
        <p:spPr>
          <a:xfrm>
            <a:off x="5524496" y="5030567"/>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4</a:t>
            </a:r>
          </a:p>
        </p:txBody>
      </p:sp>
      <p:grpSp>
        <p:nvGrpSpPr>
          <p:cNvPr id="7" name="Google Shape;6800;p83"/>
          <p:cNvGrpSpPr/>
          <p:nvPr/>
        </p:nvGrpSpPr>
        <p:grpSpPr>
          <a:xfrm flipV="1">
            <a:off x="6858006" y="1990267"/>
            <a:ext cx="4191026" cy="3810027"/>
            <a:chOff x="4351371" y="3547942"/>
            <a:chExt cx="1345129" cy="843475"/>
          </a:xfrm>
        </p:grpSpPr>
        <p:grpSp>
          <p:nvGrpSpPr>
            <p:cNvPr id="8" name="Google Shape;6801;p83"/>
            <p:cNvGrpSpPr/>
            <p:nvPr/>
          </p:nvGrpSpPr>
          <p:grpSpPr>
            <a:xfrm>
              <a:off x="4351371" y="4209917"/>
              <a:ext cx="1345129" cy="181500"/>
              <a:chOff x="4351371" y="4209917"/>
              <a:chExt cx="1345129" cy="181500"/>
            </a:xfrm>
          </p:grpSpPr>
          <p:sp>
            <p:nvSpPr>
              <p:cNvPr id="64" name="Google Shape;6802;p83"/>
              <p:cNvSpPr/>
              <p:nvPr/>
            </p:nvSpPr>
            <p:spPr>
              <a:xfrm rot="10800000">
                <a:off x="4351371" y="4209917"/>
                <a:ext cx="1281600" cy="181500"/>
              </a:xfrm>
              <a:prstGeom prst="rect">
                <a:avLst/>
              </a:prstGeom>
              <a:solidFill>
                <a:srgbClr val="435D74"/>
              </a:solidFill>
              <a:ln>
                <a:noFill/>
              </a:ln>
            </p:spPr>
            <p:txBody>
              <a:bodyPr spcFirstLastPara="1" wrap="square" lIns="121900" tIns="121900" rIns="121900" bIns="121900" anchor="ctr" anchorCtr="0">
                <a:noAutofit/>
              </a:bodyPr>
              <a:lstStyle/>
              <a:p>
                <a:endParaRPr sz="2400"/>
              </a:p>
            </p:txBody>
          </p:sp>
          <p:cxnSp>
            <p:nvCxnSpPr>
              <p:cNvPr id="65" name="Google Shape;6803;p83"/>
              <p:cNvCxnSpPr/>
              <p:nvPr/>
            </p:nvCxnSpPr>
            <p:spPr>
              <a:xfrm>
                <a:off x="5551000" y="4298797"/>
                <a:ext cx="145500" cy="0"/>
              </a:xfrm>
              <a:prstGeom prst="straightConnector1">
                <a:avLst/>
              </a:prstGeom>
              <a:noFill/>
              <a:ln w="28575" cap="flat" cmpd="sng">
                <a:solidFill>
                  <a:srgbClr val="435D74"/>
                </a:solidFill>
                <a:prstDash val="solid"/>
                <a:round/>
                <a:headEnd type="none" w="med" len="med"/>
                <a:tailEnd type="none" w="med" len="med"/>
              </a:ln>
            </p:spPr>
          </p:cxnSp>
        </p:grpSp>
        <p:grpSp>
          <p:nvGrpSpPr>
            <p:cNvPr id="9" name="Google Shape;6804;p83"/>
            <p:cNvGrpSpPr/>
            <p:nvPr/>
          </p:nvGrpSpPr>
          <p:grpSpPr>
            <a:xfrm>
              <a:off x="4403010" y="3985221"/>
              <a:ext cx="1109519" cy="181500"/>
              <a:chOff x="4403010" y="3985221"/>
              <a:chExt cx="1109519" cy="181500"/>
            </a:xfrm>
          </p:grpSpPr>
          <p:sp>
            <p:nvSpPr>
              <p:cNvPr id="62" name="Google Shape;6805;p83"/>
              <p:cNvSpPr/>
              <p:nvPr/>
            </p:nvSpPr>
            <p:spPr>
              <a:xfrm rot="10800000">
                <a:off x="4471829" y="3985221"/>
                <a:ext cx="1040700" cy="1815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cxnSp>
            <p:nvCxnSpPr>
              <p:cNvPr id="63" name="Google Shape;6806;p83"/>
              <p:cNvCxnSpPr/>
              <p:nvPr/>
            </p:nvCxnSpPr>
            <p:spPr>
              <a:xfrm>
                <a:off x="4403010" y="4075993"/>
                <a:ext cx="145500" cy="0"/>
              </a:xfrm>
              <a:prstGeom prst="straightConnector1">
                <a:avLst/>
              </a:prstGeom>
              <a:noFill/>
              <a:ln w="28575" cap="flat" cmpd="sng">
                <a:solidFill>
                  <a:srgbClr val="5F7D95"/>
                </a:solidFill>
                <a:prstDash val="solid"/>
                <a:round/>
                <a:headEnd type="none" w="med" len="med"/>
                <a:tailEnd type="none" w="med" len="med"/>
              </a:ln>
            </p:spPr>
          </p:cxnSp>
        </p:grpSp>
        <p:grpSp>
          <p:nvGrpSpPr>
            <p:cNvPr id="10" name="Google Shape;6807;p83"/>
            <p:cNvGrpSpPr/>
            <p:nvPr/>
          </p:nvGrpSpPr>
          <p:grpSpPr>
            <a:xfrm>
              <a:off x="4618704" y="3766582"/>
              <a:ext cx="807858" cy="181500"/>
              <a:chOff x="4618704" y="3766582"/>
              <a:chExt cx="807858" cy="181500"/>
            </a:xfrm>
          </p:grpSpPr>
          <p:sp>
            <p:nvSpPr>
              <p:cNvPr id="60" name="Google Shape;6808;p83"/>
              <p:cNvSpPr/>
              <p:nvPr/>
            </p:nvSpPr>
            <p:spPr>
              <a:xfrm rot="10800000">
                <a:off x="4618704" y="3766582"/>
                <a:ext cx="747000" cy="1815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61" name="Google Shape;6809;p83"/>
              <p:cNvCxnSpPr/>
              <p:nvPr/>
            </p:nvCxnSpPr>
            <p:spPr>
              <a:xfrm>
                <a:off x="5281062" y="3855291"/>
                <a:ext cx="145500" cy="0"/>
              </a:xfrm>
              <a:prstGeom prst="straightConnector1">
                <a:avLst/>
              </a:prstGeom>
              <a:noFill/>
              <a:ln w="28575" cap="flat" cmpd="sng">
                <a:solidFill>
                  <a:srgbClr val="869FB2"/>
                </a:solidFill>
                <a:prstDash val="solid"/>
                <a:round/>
                <a:headEnd type="none" w="med" len="med"/>
                <a:tailEnd type="none" w="med" len="med"/>
              </a:ln>
            </p:spPr>
          </p:cxnSp>
        </p:grpSp>
        <p:grpSp>
          <p:nvGrpSpPr>
            <p:cNvPr id="11" name="Google Shape;6810;p83"/>
            <p:cNvGrpSpPr/>
            <p:nvPr/>
          </p:nvGrpSpPr>
          <p:grpSpPr>
            <a:xfrm>
              <a:off x="4735238" y="3547942"/>
              <a:ext cx="716694" cy="181500"/>
              <a:chOff x="4735238" y="3547942"/>
              <a:chExt cx="716694" cy="181500"/>
            </a:xfrm>
          </p:grpSpPr>
          <p:sp>
            <p:nvSpPr>
              <p:cNvPr id="58" name="Google Shape;6811;p83"/>
              <p:cNvSpPr/>
              <p:nvPr/>
            </p:nvSpPr>
            <p:spPr>
              <a:xfrm rot="10800000">
                <a:off x="4786477" y="3547942"/>
                <a:ext cx="665455" cy="181500"/>
              </a:xfrm>
              <a:prstGeom prst="rect">
                <a:avLst/>
              </a:prstGeom>
              <a:solidFill>
                <a:srgbClr val="BAC8D3"/>
              </a:solidFill>
              <a:ln>
                <a:noFill/>
              </a:ln>
            </p:spPr>
            <p:txBody>
              <a:bodyPr spcFirstLastPara="1" wrap="square" lIns="121900" tIns="121900" rIns="121900" bIns="121900" anchor="ctr" anchorCtr="0">
                <a:noAutofit/>
              </a:bodyPr>
              <a:lstStyle/>
              <a:p>
                <a:endParaRPr sz="2400"/>
              </a:p>
            </p:txBody>
          </p:sp>
          <p:cxnSp>
            <p:nvCxnSpPr>
              <p:cNvPr id="59" name="Google Shape;6812;p83"/>
              <p:cNvCxnSpPr/>
              <p:nvPr/>
            </p:nvCxnSpPr>
            <p:spPr>
              <a:xfrm>
                <a:off x="4735238" y="3636872"/>
                <a:ext cx="145500" cy="0"/>
              </a:xfrm>
              <a:prstGeom prst="straightConnector1">
                <a:avLst/>
              </a:prstGeom>
              <a:noFill/>
              <a:ln w="28575" cap="flat" cmpd="sng">
                <a:solidFill>
                  <a:srgbClr val="BAC8D3"/>
                </a:solidFill>
                <a:prstDash val="solid"/>
                <a:round/>
                <a:headEnd type="none" w="med" len="med"/>
                <a:tailEnd type="none" w="med" len="med"/>
              </a:ln>
            </p:spPr>
          </p:cxnSp>
        </p:grpSp>
      </p:grpSp>
      <p:sp>
        <p:nvSpPr>
          <p:cNvPr id="68" name="Oval 67"/>
          <p:cNvSpPr/>
          <p:nvPr/>
        </p:nvSpPr>
        <p:spPr>
          <a:xfrm>
            <a:off x="11049035" y="1904989"/>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9" name="Oval 68"/>
          <p:cNvSpPr/>
          <p:nvPr/>
        </p:nvSpPr>
        <p:spPr>
          <a:xfrm>
            <a:off x="6096000" y="2857496"/>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0" name="Oval 69"/>
          <p:cNvSpPr/>
          <p:nvPr/>
        </p:nvSpPr>
        <p:spPr>
          <a:xfrm>
            <a:off x="10191779" y="3810003"/>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1" name="Oval 70"/>
          <p:cNvSpPr/>
          <p:nvPr/>
        </p:nvSpPr>
        <p:spPr>
          <a:xfrm>
            <a:off x="7143757" y="4953011"/>
            <a:ext cx="952507" cy="952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2" name="TextBox 71"/>
          <p:cNvSpPr txBox="1"/>
          <p:nvPr/>
        </p:nvSpPr>
        <p:spPr>
          <a:xfrm>
            <a:off x="11144286" y="1982545"/>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5</a:t>
            </a:r>
          </a:p>
        </p:txBody>
      </p:sp>
      <p:sp>
        <p:nvSpPr>
          <p:cNvPr id="73" name="TextBox 72"/>
          <p:cNvSpPr txBox="1"/>
          <p:nvPr/>
        </p:nvSpPr>
        <p:spPr>
          <a:xfrm>
            <a:off x="6191251" y="2952747"/>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6</a:t>
            </a:r>
          </a:p>
        </p:txBody>
      </p:sp>
      <p:sp>
        <p:nvSpPr>
          <p:cNvPr id="74" name="TextBox 73"/>
          <p:cNvSpPr txBox="1"/>
          <p:nvPr/>
        </p:nvSpPr>
        <p:spPr>
          <a:xfrm>
            <a:off x="10287030" y="3905253"/>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7</a:t>
            </a:r>
          </a:p>
        </p:txBody>
      </p:sp>
      <p:sp>
        <p:nvSpPr>
          <p:cNvPr id="75" name="TextBox 74"/>
          <p:cNvSpPr txBox="1"/>
          <p:nvPr/>
        </p:nvSpPr>
        <p:spPr>
          <a:xfrm>
            <a:off x="7239008" y="5030567"/>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8</a:t>
            </a:r>
          </a:p>
        </p:txBody>
      </p:sp>
      <p:sp>
        <p:nvSpPr>
          <p:cNvPr id="76" name="Rectangle 75"/>
          <p:cNvSpPr/>
          <p:nvPr/>
        </p:nvSpPr>
        <p:spPr>
          <a:xfrm>
            <a:off x="2586999" y="2161899"/>
            <a:ext cx="1166025" cy="517065"/>
          </a:xfrm>
          <a:prstGeom prst="rect">
            <a:avLst/>
          </a:prstGeom>
        </p:spPr>
        <p:txBody>
          <a:bodyPr wrap="none">
            <a:spAutoFit/>
          </a:bodyPr>
          <a:lstStyle/>
          <a:p>
            <a:pPr marL="609585" indent="-474121">
              <a:lnSpc>
                <a:spcPct val="115000"/>
              </a:lnSpc>
              <a:buClr>
                <a:srgbClr val="F5CD2D"/>
              </a:buClr>
              <a:buSzPts val="2000"/>
              <a:defRPr/>
            </a:pPr>
            <a:r>
              <a:rPr lang="en-PH" sz="2400" b="1" dirty="0">
                <a:solidFill>
                  <a:srgbClr val="002060"/>
                </a:solidFill>
                <a:latin typeface="Bahnschrift Light SemiCondensed" pitchFamily="34" charset="0"/>
              </a:rPr>
              <a:t>Airport</a:t>
            </a:r>
          </a:p>
        </p:txBody>
      </p:sp>
      <p:sp>
        <p:nvSpPr>
          <p:cNvPr id="77" name="Rectangle 76"/>
          <p:cNvSpPr/>
          <p:nvPr/>
        </p:nvSpPr>
        <p:spPr>
          <a:xfrm>
            <a:off x="2095473" y="3114406"/>
            <a:ext cx="2082943" cy="517065"/>
          </a:xfrm>
          <a:prstGeom prst="rect">
            <a:avLst/>
          </a:prstGeom>
        </p:spPr>
        <p:txBody>
          <a:bodyPr wrap="none">
            <a:spAutoFit/>
          </a:bodyPr>
          <a:lstStyle/>
          <a:p>
            <a:pPr marL="609585" indent="-474121">
              <a:lnSpc>
                <a:spcPct val="115000"/>
              </a:lnSpc>
              <a:buClr>
                <a:srgbClr val="F5CD2D"/>
              </a:buClr>
              <a:buSzPts val="2000"/>
              <a:defRPr/>
            </a:pPr>
            <a:r>
              <a:rPr lang="en-PH" sz="2400" b="1" dirty="0">
                <a:solidFill>
                  <a:srgbClr val="002060"/>
                </a:solidFill>
                <a:latin typeface="Bahnschrift Light SemiCondensed" pitchFamily="34" charset="0"/>
              </a:rPr>
              <a:t>Transportation</a:t>
            </a:r>
          </a:p>
        </p:txBody>
      </p:sp>
      <p:sp>
        <p:nvSpPr>
          <p:cNvPr id="78" name="Rectangle 77"/>
          <p:cNvSpPr/>
          <p:nvPr/>
        </p:nvSpPr>
        <p:spPr>
          <a:xfrm>
            <a:off x="2353101" y="4095755"/>
            <a:ext cx="1496243" cy="517065"/>
          </a:xfrm>
          <a:prstGeom prst="rect">
            <a:avLst/>
          </a:prstGeom>
        </p:spPr>
        <p:txBody>
          <a:bodyPr wrap="none">
            <a:spAutoFit/>
          </a:bodyPr>
          <a:lstStyle/>
          <a:p>
            <a:pPr marL="609585" indent="-474121">
              <a:lnSpc>
                <a:spcPct val="115000"/>
              </a:lnSpc>
              <a:buClr>
                <a:srgbClr val="F5CD2D"/>
              </a:buClr>
              <a:buSzPts val="2000"/>
              <a:defRPr/>
            </a:pPr>
            <a:r>
              <a:rPr lang="en-PH" sz="2400" b="1" dirty="0">
                <a:solidFill>
                  <a:schemeClr val="bg2">
                    <a:lumMod val="40000"/>
                    <a:lumOff val="60000"/>
                  </a:schemeClr>
                </a:solidFill>
                <a:latin typeface="Bahnschrift Light SemiCondensed" pitchFamily="34" charset="0"/>
              </a:rPr>
              <a:t>Jetty Port</a:t>
            </a:r>
          </a:p>
        </p:txBody>
      </p:sp>
      <p:sp>
        <p:nvSpPr>
          <p:cNvPr id="79" name="Rectangle 78"/>
          <p:cNvSpPr/>
          <p:nvPr/>
        </p:nvSpPr>
        <p:spPr>
          <a:xfrm>
            <a:off x="1272308" y="4953011"/>
            <a:ext cx="3732432" cy="847283"/>
          </a:xfrm>
          <a:prstGeom prst="rect">
            <a:avLst/>
          </a:prstGeom>
        </p:spPr>
        <p:txBody>
          <a:bodyPr wrap="none">
            <a:spAutoFit/>
          </a:bodyPr>
          <a:lstStyle/>
          <a:p>
            <a:pPr marL="609585" indent="-474121" algn="ctr">
              <a:lnSpc>
                <a:spcPct val="115000"/>
              </a:lnSpc>
              <a:buClr>
                <a:srgbClr val="F5CD2D"/>
              </a:buClr>
              <a:buSzPts val="2000"/>
              <a:defRPr/>
            </a:pPr>
            <a:r>
              <a:rPr lang="en-PH" sz="2133" b="1" dirty="0">
                <a:solidFill>
                  <a:schemeClr val="bg2">
                    <a:lumMod val="40000"/>
                    <a:lumOff val="60000"/>
                  </a:schemeClr>
                </a:solidFill>
                <a:latin typeface="Bahnschrift Light SemiCondensed" pitchFamily="34" charset="0"/>
              </a:rPr>
              <a:t>Accommodation Establishments</a:t>
            </a:r>
          </a:p>
          <a:p>
            <a:pPr marL="609585" indent="-474121" algn="ctr">
              <a:lnSpc>
                <a:spcPct val="115000"/>
              </a:lnSpc>
              <a:buClr>
                <a:srgbClr val="F5CD2D"/>
              </a:buClr>
              <a:buSzPts val="2000"/>
              <a:defRPr/>
            </a:pPr>
            <a:r>
              <a:rPr lang="en-PH" sz="2133" b="1" dirty="0">
                <a:solidFill>
                  <a:schemeClr val="bg2">
                    <a:lumMod val="40000"/>
                    <a:lumOff val="60000"/>
                  </a:schemeClr>
                </a:solidFill>
                <a:latin typeface="Bahnschrift Light SemiCondensed" pitchFamily="34" charset="0"/>
              </a:rPr>
              <a:t> &amp; Restaurants </a:t>
            </a:r>
          </a:p>
        </p:txBody>
      </p:sp>
      <p:sp>
        <p:nvSpPr>
          <p:cNvPr id="80" name="Rectangle 79"/>
          <p:cNvSpPr/>
          <p:nvPr/>
        </p:nvSpPr>
        <p:spPr>
          <a:xfrm>
            <a:off x="7334259" y="2095491"/>
            <a:ext cx="3132909" cy="517065"/>
          </a:xfrm>
          <a:prstGeom prst="rect">
            <a:avLst/>
          </a:prstGeom>
        </p:spPr>
        <p:txBody>
          <a:bodyPr wrap="none">
            <a:spAutoFit/>
          </a:bodyPr>
          <a:lstStyle/>
          <a:p>
            <a:pPr marL="609585" indent="-474121">
              <a:lnSpc>
                <a:spcPct val="115000"/>
              </a:lnSpc>
              <a:buClr>
                <a:srgbClr val="F5CD2D"/>
              </a:buClr>
              <a:buSzPts val="2000"/>
              <a:defRPr/>
            </a:pPr>
            <a:r>
              <a:rPr lang="en-PH" sz="2400" b="1" dirty="0">
                <a:solidFill>
                  <a:schemeClr val="bg2">
                    <a:lumMod val="40000"/>
                    <a:lumOff val="60000"/>
                  </a:schemeClr>
                </a:solidFill>
                <a:latin typeface="Bahnschrift Light SemiCondensed" pitchFamily="34" charset="0"/>
              </a:rPr>
              <a:t>Health Referral System</a:t>
            </a:r>
          </a:p>
        </p:txBody>
      </p:sp>
      <p:sp>
        <p:nvSpPr>
          <p:cNvPr id="81" name="Rectangle 80"/>
          <p:cNvSpPr/>
          <p:nvPr/>
        </p:nvSpPr>
        <p:spPr>
          <a:xfrm>
            <a:off x="8253872" y="4919473"/>
            <a:ext cx="2033158" cy="941796"/>
          </a:xfrm>
          <a:prstGeom prst="rect">
            <a:avLst/>
          </a:prstGeom>
        </p:spPr>
        <p:txBody>
          <a:bodyPr wrap="square">
            <a:spAutoFit/>
          </a:bodyPr>
          <a:lstStyle/>
          <a:p>
            <a:pPr marL="609585" indent="-474121" algn="ctr">
              <a:lnSpc>
                <a:spcPct val="115000"/>
              </a:lnSpc>
              <a:buClr>
                <a:srgbClr val="F5CD2D"/>
              </a:buClr>
              <a:buSzPts val="2000"/>
              <a:defRPr/>
            </a:pPr>
            <a:r>
              <a:rPr lang="en-PH" sz="2400" b="1" dirty="0">
                <a:solidFill>
                  <a:srgbClr val="002060"/>
                </a:solidFill>
                <a:latin typeface="Bahnschrift Light SemiCondensed" pitchFamily="34" charset="0"/>
              </a:rPr>
              <a:t>Tour </a:t>
            </a:r>
          </a:p>
          <a:p>
            <a:pPr marL="609585" indent="-474121" algn="ctr">
              <a:lnSpc>
                <a:spcPct val="115000"/>
              </a:lnSpc>
              <a:buClr>
                <a:srgbClr val="F5CD2D"/>
              </a:buClr>
              <a:buSzPts val="2000"/>
              <a:defRPr/>
            </a:pPr>
            <a:r>
              <a:rPr lang="en-PH" sz="2400" b="1" dirty="0">
                <a:solidFill>
                  <a:srgbClr val="002060"/>
                </a:solidFill>
                <a:latin typeface="Bahnschrift Light SemiCondensed" pitchFamily="34" charset="0"/>
              </a:rPr>
              <a:t>Activities</a:t>
            </a:r>
          </a:p>
        </p:txBody>
      </p:sp>
      <p:sp>
        <p:nvSpPr>
          <p:cNvPr id="82" name="Rectangle 81"/>
          <p:cNvSpPr/>
          <p:nvPr/>
        </p:nvSpPr>
        <p:spPr>
          <a:xfrm>
            <a:off x="7625451" y="3967846"/>
            <a:ext cx="2448427" cy="941796"/>
          </a:xfrm>
          <a:prstGeom prst="rect">
            <a:avLst/>
          </a:prstGeom>
        </p:spPr>
        <p:txBody>
          <a:bodyPr wrap="none">
            <a:spAutoFit/>
          </a:bodyPr>
          <a:lstStyle/>
          <a:p>
            <a:pPr marL="609585" indent="-474121">
              <a:lnSpc>
                <a:spcPct val="115000"/>
              </a:lnSpc>
              <a:buClr>
                <a:srgbClr val="F5CD2D"/>
              </a:buClr>
              <a:buSzPts val="2000"/>
              <a:defRPr/>
            </a:pPr>
            <a:r>
              <a:rPr lang="en-PH" sz="2400" b="1" dirty="0">
                <a:solidFill>
                  <a:srgbClr val="002060"/>
                </a:solidFill>
                <a:latin typeface="Bahnschrift Light SemiCondensed" pitchFamily="34" charset="0"/>
              </a:rPr>
              <a:t>Peace, Order and </a:t>
            </a:r>
          </a:p>
          <a:p>
            <a:pPr marL="609585" indent="-474121">
              <a:lnSpc>
                <a:spcPct val="115000"/>
              </a:lnSpc>
              <a:buClr>
                <a:srgbClr val="F5CD2D"/>
              </a:buClr>
              <a:buSzPts val="2000"/>
              <a:defRPr/>
            </a:pPr>
            <a:r>
              <a:rPr lang="en-PH" sz="2400" b="1" dirty="0">
                <a:solidFill>
                  <a:srgbClr val="002060"/>
                </a:solidFill>
                <a:latin typeface="Bahnschrift Light SemiCondensed" pitchFamily="34" charset="0"/>
              </a:rPr>
              <a:t>Security Protocol</a:t>
            </a:r>
          </a:p>
        </p:txBody>
      </p:sp>
      <p:sp>
        <p:nvSpPr>
          <p:cNvPr id="83" name="Rectangle 82"/>
          <p:cNvSpPr/>
          <p:nvPr/>
        </p:nvSpPr>
        <p:spPr>
          <a:xfrm>
            <a:off x="7143758" y="2969858"/>
            <a:ext cx="3333773" cy="847283"/>
          </a:xfrm>
          <a:prstGeom prst="rect">
            <a:avLst/>
          </a:prstGeom>
        </p:spPr>
        <p:txBody>
          <a:bodyPr wrap="square">
            <a:spAutoFit/>
          </a:bodyPr>
          <a:lstStyle/>
          <a:p>
            <a:pPr marL="609585" indent="-474121" algn="ctr">
              <a:lnSpc>
                <a:spcPct val="115000"/>
              </a:lnSpc>
              <a:buClr>
                <a:srgbClr val="F5CD2D"/>
              </a:buClr>
              <a:buSzPts val="2000"/>
              <a:defRPr/>
            </a:pPr>
            <a:r>
              <a:rPr lang="en-PH" sz="2133" b="1" dirty="0">
                <a:solidFill>
                  <a:schemeClr val="bg2">
                    <a:lumMod val="40000"/>
                    <a:lumOff val="60000"/>
                  </a:schemeClr>
                </a:solidFill>
                <a:latin typeface="Bahnschrift Light SemiCondensed" pitchFamily="34" charset="0"/>
              </a:rPr>
              <a:t>Marketing, New Branding and Promotion</a:t>
            </a:r>
          </a:p>
        </p:txBody>
      </p:sp>
      <p:sp>
        <p:nvSpPr>
          <p:cNvPr id="84" name="TextBox 83"/>
          <p:cNvSpPr txBox="1"/>
          <p:nvPr/>
        </p:nvSpPr>
        <p:spPr>
          <a:xfrm>
            <a:off x="4667240" y="2952747"/>
            <a:ext cx="762005" cy="748988"/>
          </a:xfrm>
          <a:prstGeom prst="rect">
            <a:avLst/>
          </a:prstGeom>
          <a:noFill/>
        </p:spPr>
        <p:txBody>
          <a:bodyPr wrap="square" rtlCol="0">
            <a:spAutoFit/>
          </a:bodyPr>
          <a:lstStyle/>
          <a:p>
            <a:pPr algn="ctr"/>
            <a:r>
              <a:rPr lang="en-US" sz="4267" dirty="0">
                <a:solidFill>
                  <a:schemeClr val="accent1">
                    <a:lumMod val="50000"/>
                  </a:schemeClr>
                </a:solidFill>
                <a:latin typeface="Arial Rounded MT Bold" pitchFamily="34" charset="0"/>
              </a:rPr>
              <a:t>2</a:t>
            </a:r>
          </a:p>
        </p:txBody>
      </p:sp>
    </p:spTree>
    <p:extLst>
      <p:ext uri="{BB962C8B-B14F-4D97-AF65-F5344CB8AC3E}">
        <p14:creationId xmlns:p14="http://schemas.microsoft.com/office/powerpoint/2010/main" val="26274608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44"/>
        <p:cNvGrpSpPr/>
        <p:nvPr/>
      </p:nvGrpSpPr>
      <p:grpSpPr>
        <a:xfrm>
          <a:off x="0" y="0"/>
          <a:ext cx="0" cy="0"/>
          <a:chOff x="0" y="0"/>
          <a:chExt cx="0" cy="0"/>
        </a:xfrm>
      </p:grpSpPr>
      <p:cxnSp>
        <p:nvCxnSpPr>
          <p:cNvPr id="2" name="Straight Connector 1"/>
          <p:cNvCxnSpPr/>
          <p:nvPr/>
        </p:nvCxnSpPr>
        <p:spPr>
          <a:xfrm>
            <a:off x="14788" y="6352987"/>
            <a:ext cx="2689981" cy="2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126" y="6398710"/>
            <a:ext cx="2970924" cy="297454"/>
          </a:xfrm>
          <a:prstGeom prst="rect">
            <a:avLst/>
          </a:prstGeom>
          <a:noFill/>
        </p:spPr>
        <p:txBody>
          <a:bodyPr wrap="square" rtlCol="0">
            <a:spAutoFit/>
          </a:bodyPr>
          <a:lstStyle/>
          <a:p>
            <a:r>
              <a:rPr lang="en-PH" sz="1333" b="1" dirty="0">
                <a:solidFill>
                  <a:schemeClr val="bg2">
                    <a:lumMod val="50000"/>
                  </a:schemeClr>
                </a:solidFill>
              </a:rPr>
              <a:t>MUNICIPAL TOURISM OFFICE</a:t>
            </a:r>
            <a:endParaRPr lang="en-US" sz="1333" b="1" dirty="0">
              <a:solidFill>
                <a:schemeClr val="bg2">
                  <a:lumMod val="50000"/>
                </a:schemeClr>
              </a:solidFill>
            </a:endParaRPr>
          </a:p>
        </p:txBody>
      </p:sp>
      <p:pic>
        <p:nvPicPr>
          <p:cNvPr id="4" name="Picture 2"/>
          <p:cNvPicPr>
            <a:picLocks noChangeAspect="1" noChangeArrowheads="1"/>
          </p:cNvPicPr>
          <p:nvPr/>
        </p:nvPicPr>
        <p:blipFill>
          <a:blip r:embed="rId3"/>
          <a:srcRect/>
          <a:stretch>
            <a:fillRect/>
          </a:stretch>
        </p:blipFill>
        <p:spPr bwMode="auto">
          <a:xfrm>
            <a:off x="9048771" y="190478"/>
            <a:ext cx="3305295" cy="1483665"/>
          </a:xfrm>
          <a:prstGeom prst="rect">
            <a:avLst/>
          </a:prstGeom>
          <a:noFill/>
          <a:ln w="25400" algn="ctr">
            <a:noFill/>
            <a:miter lim="800000"/>
            <a:headEnd/>
            <a:tailEnd/>
          </a:ln>
          <a:effectLst/>
        </p:spPr>
      </p:pic>
      <p:sp>
        <p:nvSpPr>
          <p:cNvPr id="7" name="Google Shape;108;p15"/>
          <p:cNvSpPr txBox="1">
            <a:spLocks/>
          </p:cNvSpPr>
          <p:nvPr/>
        </p:nvSpPr>
        <p:spPr>
          <a:xfrm>
            <a:off x="1714470" y="666731"/>
            <a:ext cx="9048813" cy="8428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r>
              <a:rPr lang="en-US" sz="3733" dirty="0">
                <a:solidFill>
                  <a:schemeClr val="bg2">
                    <a:lumMod val="50000"/>
                  </a:schemeClr>
                </a:solidFill>
                <a:latin typeface="Bahnschrift SemiBold Condensed" panose="020B0502040204020203" pitchFamily="34" charset="0"/>
                <a:ea typeface="Fira Sans SemiBold"/>
                <a:cs typeface="Fira Sans SemiBold"/>
                <a:sym typeface="Fira Sans SemiBold"/>
              </a:rPr>
              <a:t>C</a:t>
            </a:r>
            <a:r>
              <a:rPr lang="en-US" sz="3733" kern="0" dirty="0" err="1">
                <a:solidFill>
                  <a:schemeClr val="bg2">
                    <a:lumMod val="50000"/>
                  </a:schemeClr>
                </a:solidFill>
                <a:latin typeface="Bahnschrift SemiBold Condensed" panose="020B0502040204020203" pitchFamily="34" charset="0"/>
                <a:ea typeface="Fira Sans SemiBold"/>
                <a:cs typeface="Fira Sans SemiBold"/>
                <a:sym typeface="Fira Sans SemiBold"/>
              </a:rPr>
              <a:t>reated</a:t>
            </a:r>
            <a:r>
              <a:rPr lang="en-US" sz="3733" kern="0" dirty="0">
                <a:solidFill>
                  <a:schemeClr val="bg2">
                    <a:lumMod val="50000"/>
                  </a:schemeClr>
                </a:solidFill>
                <a:latin typeface="Bahnschrift SemiBold Condensed" panose="020B0502040204020203" pitchFamily="34" charset="0"/>
                <a:ea typeface="Fira Sans SemiBold"/>
                <a:cs typeface="Fira Sans SemiBold"/>
                <a:sym typeface="Fira Sans SemiBold"/>
              </a:rPr>
              <a:t>: </a:t>
            </a:r>
          </a:p>
          <a:p>
            <a:pPr defTabSz="1219170">
              <a:lnSpc>
                <a:spcPct val="90000"/>
              </a:lnSpc>
              <a:buClr>
                <a:schemeClr val="bg2">
                  <a:lumMod val="75000"/>
                </a:schemeClr>
              </a:buClr>
              <a:buSzPts val="3200"/>
              <a:buFont typeface="Arial" pitchFamily="34" charset="0"/>
              <a:buChar char="•"/>
              <a:defRPr/>
            </a:pPr>
            <a:r>
              <a:rPr lang="en-US" sz="4800" dirty="0">
                <a:solidFill>
                  <a:schemeClr val="bg2">
                    <a:lumMod val="50000"/>
                  </a:schemeClr>
                </a:solidFill>
                <a:latin typeface="Bahnschrift SemiBold Condensed" panose="020B0502040204020203" pitchFamily="34" charset="0"/>
                <a:ea typeface="Fira Sans SemiBold"/>
                <a:cs typeface="Fira Sans SemiBold"/>
                <a:sym typeface="Fira Sans SemiBold"/>
              </a:rPr>
              <a:t>Marketing Recovery </a:t>
            </a:r>
            <a:r>
              <a:rPr lang="en-US" sz="4800" kern="0" dirty="0">
                <a:solidFill>
                  <a:schemeClr val="bg2">
                    <a:lumMod val="50000"/>
                  </a:schemeClr>
                </a:solidFill>
                <a:latin typeface="Bahnschrift SemiBold Condensed" panose="020B0502040204020203" pitchFamily="34" charset="0"/>
                <a:ea typeface="Fira Sans SemiBold"/>
                <a:cs typeface="Fira Sans SemiBold"/>
                <a:sym typeface="Fira Sans SemiBold"/>
              </a:rPr>
              <a:t>Plan</a:t>
            </a:r>
          </a:p>
        </p:txBody>
      </p:sp>
      <p:pic>
        <p:nvPicPr>
          <p:cNvPr id="5" name="Picture 4">
            <a:extLst>
              <a:ext uri="{FF2B5EF4-FFF2-40B4-BE49-F238E27FC236}">
                <a16:creationId xmlns:a16="http://schemas.microsoft.com/office/drawing/2014/main" id="{F7C2FE64-B3C1-464F-8AB9-6B4C6874FF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185" y="316179"/>
            <a:ext cx="1249720" cy="1266855"/>
          </a:xfrm>
          <a:prstGeom prst="flowChartConnector">
            <a:avLst/>
          </a:prstGeom>
        </p:spPr>
      </p:pic>
      <p:pic>
        <p:nvPicPr>
          <p:cNvPr id="9" name="Picture 1"/>
          <p:cNvPicPr>
            <a:picLocks noChangeAspect="1" noChangeArrowheads="1"/>
          </p:cNvPicPr>
          <p:nvPr/>
        </p:nvPicPr>
        <p:blipFill>
          <a:blip r:embed="rId5"/>
          <a:srcRect/>
          <a:stretch>
            <a:fillRect/>
          </a:stretch>
        </p:blipFill>
        <p:spPr bwMode="auto">
          <a:xfrm>
            <a:off x="2952728" y="1523987"/>
            <a:ext cx="6762797" cy="3340659"/>
          </a:xfrm>
          <a:prstGeom prst="rect">
            <a:avLst/>
          </a:prstGeom>
          <a:noFill/>
          <a:ln w="9525">
            <a:noFill/>
            <a:miter lim="800000"/>
            <a:headEnd/>
            <a:tailEnd/>
          </a:ln>
          <a:effectLst/>
        </p:spPr>
      </p:pic>
      <p:sp>
        <p:nvSpPr>
          <p:cNvPr id="37889" name="Rectangle 1"/>
          <p:cNvSpPr>
            <a:spLocks noChangeArrowheads="1"/>
          </p:cNvSpPr>
          <p:nvPr/>
        </p:nvSpPr>
        <p:spPr bwMode="auto">
          <a:xfrm>
            <a:off x="285709" y="4857921"/>
            <a:ext cx="11430080" cy="1456489"/>
          </a:xfrm>
          <a:prstGeom prst="rect">
            <a:avLst/>
          </a:prstGeom>
          <a:noFill/>
          <a:ln w="9525">
            <a:noFill/>
            <a:miter lim="800000"/>
            <a:headEnd/>
            <a:tailEnd/>
          </a:ln>
          <a:effectLst/>
        </p:spPr>
        <p:txBody>
          <a:bodyPr vert="horz" wrap="square" lIns="121920" tIns="60960" rIns="121920" bIns="60960" numCol="1" anchor="ctr" anchorCtr="0" compatLnSpc="1">
            <a:prstTxWarp prst="textNoShape">
              <a:avLst/>
            </a:prstTxWarp>
            <a:spAutoFit/>
          </a:bodyPr>
          <a:lstStyle/>
          <a:p>
            <a:pPr indent="304792" algn="just" defTabSz="1219170" fontAlgn="base">
              <a:spcBef>
                <a:spcPct val="0"/>
              </a:spcBef>
              <a:spcAft>
                <a:spcPct val="0"/>
              </a:spcAft>
            </a:pPr>
            <a:r>
              <a:rPr lang="en-PH" sz="1733" dirty="0">
                <a:solidFill>
                  <a:schemeClr val="tx1">
                    <a:lumMod val="75000"/>
                  </a:schemeClr>
                </a:solidFill>
                <a:latin typeface="Times New Roman" pitchFamily="18" charset="0"/>
                <a:ea typeface="Calibri" pitchFamily="34" charset="0"/>
                <a:cs typeface="Times New Roman" pitchFamily="18" charset="0"/>
              </a:rPr>
              <a:t>The Local Government Unit of Malay and other government agencies paved the way to gradually recuperate the Municipality</a:t>
            </a:r>
            <a:r>
              <a:rPr lang="en-PH" sz="1733" dirty="0">
                <a:solidFill>
                  <a:schemeClr val="tx1">
                    <a:lumMod val="75000"/>
                  </a:schemeClr>
                </a:solidFill>
                <a:latin typeface="Calibri"/>
                <a:ea typeface="Calibri" pitchFamily="34" charset="0"/>
                <a:cs typeface="Times New Roman" pitchFamily="18" charset="0"/>
              </a:rPr>
              <a:t>’</a:t>
            </a:r>
            <a:r>
              <a:rPr lang="en-PH" sz="1733" dirty="0">
                <a:solidFill>
                  <a:schemeClr val="tx1">
                    <a:lumMod val="75000"/>
                  </a:schemeClr>
                </a:solidFill>
                <a:latin typeface="Times New Roman" pitchFamily="18" charset="0"/>
                <a:ea typeface="Calibri" pitchFamily="34" charset="0"/>
                <a:cs typeface="Times New Roman" pitchFamily="18" charset="0"/>
              </a:rPr>
              <a:t>s economy and somehow gave chances to business entities to re-start and to continually minimize the damage brought by the global pandemic. This Recovery and Resiliency Plan aims to bring back the losses in the industry particularly to the players in Tourism Industry where the Municipality is dependent. The obvious benefit of having this plan is business continuity regardless of the circumstances and to reduce interruptions in a strategic approach. </a:t>
            </a:r>
            <a:endParaRPr lang="en-PH" sz="1733" dirty="0">
              <a:solidFill>
                <a:schemeClr val="tx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2492165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4"/>
        <p:cNvGrpSpPr/>
        <p:nvPr/>
      </p:nvGrpSpPr>
      <p:grpSpPr>
        <a:xfrm>
          <a:off x="0" y="0"/>
          <a:ext cx="0" cy="0"/>
          <a:chOff x="0" y="0"/>
          <a:chExt cx="0" cy="0"/>
        </a:xfrm>
      </p:grpSpPr>
      <p:cxnSp>
        <p:nvCxnSpPr>
          <p:cNvPr id="2" name="Straight Connector 1"/>
          <p:cNvCxnSpPr/>
          <p:nvPr/>
        </p:nvCxnSpPr>
        <p:spPr>
          <a:xfrm>
            <a:off x="14788" y="6352987"/>
            <a:ext cx="2689981" cy="2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126" y="6398710"/>
            <a:ext cx="2970924" cy="297454"/>
          </a:xfrm>
          <a:prstGeom prst="rect">
            <a:avLst/>
          </a:prstGeom>
          <a:noFill/>
        </p:spPr>
        <p:txBody>
          <a:bodyPr wrap="square" rtlCol="0">
            <a:spAutoFit/>
          </a:bodyPr>
          <a:lstStyle/>
          <a:p>
            <a:r>
              <a:rPr lang="en-PH" sz="1333" b="1" dirty="0">
                <a:solidFill>
                  <a:schemeClr val="bg2">
                    <a:lumMod val="50000"/>
                  </a:schemeClr>
                </a:solidFill>
              </a:rPr>
              <a:t>MUNICIPAL TOURISM OFFICE</a:t>
            </a:r>
            <a:endParaRPr lang="en-US" sz="1333" b="1" dirty="0">
              <a:solidFill>
                <a:schemeClr val="bg2">
                  <a:lumMod val="50000"/>
                </a:schemeClr>
              </a:solidFill>
            </a:endParaRPr>
          </a:p>
        </p:txBody>
      </p:sp>
      <p:pic>
        <p:nvPicPr>
          <p:cNvPr id="4" name="Picture 2"/>
          <p:cNvPicPr>
            <a:picLocks noChangeAspect="1" noChangeArrowheads="1"/>
          </p:cNvPicPr>
          <p:nvPr/>
        </p:nvPicPr>
        <p:blipFill>
          <a:blip r:embed="rId3"/>
          <a:srcRect/>
          <a:stretch>
            <a:fillRect/>
          </a:stretch>
        </p:blipFill>
        <p:spPr bwMode="auto">
          <a:xfrm>
            <a:off x="9048771" y="190478"/>
            <a:ext cx="3305295" cy="1483665"/>
          </a:xfrm>
          <a:prstGeom prst="rect">
            <a:avLst/>
          </a:prstGeom>
          <a:noFill/>
          <a:ln w="25400" algn="ctr">
            <a:noFill/>
            <a:miter lim="800000"/>
            <a:headEnd/>
            <a:tailEnd/>
          </a:ln>
          <a:effectLst/>
        </p:spPr>
      </p:pic>
      <p:sp>
        <p:nvSpPr>
          <p:cNvPr id="7" name="Google Shape;108;p15"/>
          <p:cNvSpPr txBox="1">
            <a:spLocks/>
          </p:cNvSpPr>
          <p:nvPr/>
        </p:nvSpPr>
        <p:spPr>
          <a:xfrm>
            <a:off x="1714470" y="666731"/>
            <a:ext cx="9048813" cy="8428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r>
              <a:rPr lang="en-US" sz="3733" dirty="0">
                <a:solidFill>
                  <a:schemeClr val="bg2">
                    <a:lumMod val="50000"/>
                  </a:schemeClr>
                </a:solidFill>
                <a:latin typeface="Bahnschrift SemiBold Condensed" panose="020B0502040204020203" pitchFamily="34" charset="0"/>
                <a:ea typeface="Fira Sans SemiBold"/>
                <a:cs typeface="Fira Sans SemiBold"/>
                <a:sym typeface="Fira Sans SemiBold"/>
              </a:rPr>
              <a:t>C</a:t>
            </a:r>
            <a:r>
              <a:rPr lang="en-US" sz="3733" kern="0" dirty="0" err="1">
                <a:solidFill>
                  <a:schemeClr val="bg2">
                    <a:lumMod val="50000"/>
                  </a:schemeClr>
                </a:solidFill>
                <a:latin typeface="Bahnschrift SemiBold Condensed" panose="020B0502040204020203" pitchFamily="34" charset="0"/>
                <a:ea typeface="Fira Sans SemiBold"/>
                <a:cs typeface="Fira Sans SemiBold"/>
                <a:sym typeface="Fira Sans SemiBold"/>
              </a:rPr>
              <a:t>reated</a:t>
            </a:r>
            <a:r>
              <a:rPr lang="en-US" sz="3733" kern="0" dirty="0">
                <a:solidFill>
                  <a:schemeClr val="bg2">
                    <a:lumMod val="50000"/>
                  </a:schemeClr>
                </a:solidFill>
                <a:latin typeface="Bahnschrift SemiBold Condensed" panose="020B0502040204020203" pitchFamily="34" charset="0"/>
                <a:ea typeface="Fira Sans SemiBold"/>
                <a:cs typeface="Fira Sans SemiBold"/>
                <a:sym typeface="Fira Sans SemiBold"/>
              </a:rPr>
              <a:t>: </a:t>
            </a:r>
          </a:p>
          <a:p>
            <a:pPr defTabSz="1219170">
              <a:lnSpc>
                <a:spcPct val="90000"/>
              </a:lnSpc>
              <a:buClr>
                <a:schemeClr val="bg2">
                  <a:lumMod val="75000"/>
                </a:schemeClr>
              </a:buClr>
              <a:buSzPts val="3200"/>
              <a:buFont typeface="Arial" pitchFamily="34" charset="0"/>
              <a:buChar char="•"/>
              <a:defRPr/>
            </a:pPr>
            <a:r>
              <a:rPr lang="en-US" sz="4800" dirty="0">
                <a:solidFill>
                  <a:schemeClr val="bg2">
                    <a:lumMod val="50000"/>
                  </a:schemeClr>
                </a:solidFill>
                <a:latin typeface="Bahnschrift SemiBold Condensed" panose="020B0502040204020203" pitchFamily="34" charset="0"/>
                <a:ea typeface="Fira Sans SemiBold"/>
                <a:cs typeface="Fira Sans SemiBold"/>
                <a:sym typeface="Fira Sans SemiBold"/>
              </a:rPr>
              <a:t>Tourism Crisis Management Plan</a:t>
            </a:r>
            <a:endParaRPr lang="en-US" sz="4800" kern="0" dirty="0">
              <a:solidFill>
                <a:schemeClr val="bg2">
                  <a:lumMod val="50000"/>
                </a:schemeClr>
              </a:solidFill>
              <a:latin typeface="Bahnschrift SemiBold Condensed" panose="020B0502040204020203" pitchFamily="34" charset="0"/>
              <a:ea typeface="Fira Sans SemiBold"/>
              <a:cs typeface="Fira Sans SemiBold"/>
              <a:sym typeface="Fira Sans SemiBold"/>
            </a:endParaRPr>
          </a:p>
        </p:txBody>
      </p:sp>
      <p:pic>
        <p:nvPicPr>
          <p:cNvPr id="5" name="Picture 4">
            <a:extLst>
              <a:ext uri="{FF2B5EF4-FFF2-40B4-BE49-F238E27FC236}">
                <a16:creationId xmlns:a16="http://schemas.microsoft.com/office/drawing/2014/main" id="{F7C2FE64-B3C1-464F-8AB9-6B4C6874FF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185" y="316179"/>
            <a:ext cx="1249720" cy="1266855"/>
          </a:xfrm>
          <a:prstGeom prst="flowChartConnector">
            <a:avLst/>
          </a:prstGeom>
        </p:spPr>
      </p:pic>
      <p:sp>
        <p:nvSpPr>
          <p:cNvPr id="37889" name="Rectangle 1"/>
          <p:cNvSpPr>
            <a:spLocks noChangeArrowheads="1"/>
          </p:cNvSpPr>
          <p:nvPr/>
        </p:nvSpPr>
        <p:spPr bwMode="auto">
          <a:xfrm>
            <a:off x="1428717" y="2190741"/>
            <a:ext cx="9715568" cy="2339102"/>
          </a:xfrm>
          <a:prstGeom prst="rect">
            <a:avLst/>
          </a:prstGeom>
          <a:noFill/>
          <a:ln w="9525">
            <a:noFill/>
            <a:miter lim="800000"/>
            <a:headEnd/>
            <a:tailEnd/>
          </a:ln>
          <a:effectLst/>
        </p:spPr>
        <p:txBody>
          <a:bodyPr vert="horz" wrap="square" lIns="121920" tIns="60960" rIns="121920" bIns="60960" numCol="1" anchor="ctr" anchorCtr="0" compatLnSpc="1">
            <a:prstTxWarp prst="textNoShape">
              <a:avLst/>
            </a:prstTxWarp>
            <a:spAutoFit/>
          </a:bodyPr>
          <a:lstStyle/>
          <a:p>
            <a:pPr indent="304792" algn="just" defTabSz="1219170" fontAlgn="base">
              <a:spcBef>
                <a:spcPct val="0"/>
              </a:spcBef>
              <a:spcAft>
                <a:spcPct val="0"/>
              </a:spcAft>
            </a:pPr>
            <a:r>
              <a:rPr lang="en-PH" sz="2400" dirty="0">
                <a:solidFill>
                  <a:schemeClr val="tx1">
                    <a:lumMod val="75000"/>
                  </a:schemeClr>
                </a:solidFill>
                <a:latin typeface="Times New Roman" pitchFamily="18" charset="0"/>
                <a:ea typeface="Calibri" pitchFamily="34" charset="0"/>
                <a:cs typeface="Times New Roman" pitchFamily="18" charset="0"/>
              </a:rPr>
              <a:t>To ensure the welfare of constituents, the municipality should have a concrete plan in dealing with sudden and unexpected events that may be encountered. The importance creating this plan is essential to prepare the Municipality’s Tourism Industry to face unexpected circumstances. It analyzes the causes of the crisis and to devise strategies to uncertain conditions and help decide on the future course of action.</a:t>
            </a:r>
            <a:endParaRPr lang="en-PH" sz="2400" dirty="0">
              <a:solidFill>
                <a:schemeClr val="tx1">
                  <a:lumMod val="75000"/>
                </a:schemeClr>
              </a:solidFill>
              <a:latin typeface="Arial" pitchFamily="34" charset="0"/>
              <a:cs typeface="Arial" pitchFamily="34" charset="0"/>
            </a:endParaRPr>
          </a:p>
        </p:txBody>
      </p:sp>
    </p:spTree>
    <p:extLst>
      <p:ext uri="{BB962C8B-B14F-4D97-AF65-F5344CB8AC3E}">
        <p14:creationId xmlns:p14="http://schemas.microsoft.com/office/powerpoint/2010/main" val="2468267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44"/>
        <p:cNvGrpSpPr/>
        <p:nvPr/>
      </p:nvGrpSpPr>
      <p:grpSpPr>
        <a:xfrm>
          <a:off x="0" y="0"/>
          <a:ext cx="0" cy="0"/>
          <a:chOff x="0" y="0"/>
          <a:chExt cx="0" cy="0"/>
        </a:xfrm>
      </p:grpSpPr>
      <p:cxnSp>
        <p:nvCxnSpPr>
          <p:cNvPr id="2" name="Straight Connector 1"/>
          <p:cNvCxnSpPr/>
          <p:nvPr/>
        </p:nvCxnSpPr>
        <p:spPr>
          <a:xfrm>
            <a:off x="14788" y="6352987"/>
            <a:ext cx="2689981" cy="20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126" y="6398710"/>
            <a:ext cx="2970924" cy="297454"/>
          </a:xfrm>
          <a:prstGeom prst="rect">
            <a:avLst/>
          </a:prstGeom>
          <a:noFill/>
        </p:spPr>
        <p:txBody>
          <a:bodyPr wrap="square" rtlCol="0">
            <a:spAutoFit/>
          </a:bodyPr>
          <a:lstStyle/>
          <a:p>
            <a:r>
              <a:rPr lang="en-PH" sz="1333" b="1" dirty="0">
                <a:solidFill>
                  <a:schemeClr val="bg2">
                    <a:lumMod val="50000"/>
                  </a:schemeClr>
                </a:solidFill>
              </a:rPr>
              <a:t>MUNICIPAL TOURISM OFFICE</a:t>
            </a:r>
            <a:endParaRPr lang="en-US" sz="1333" b="1" dirty="0">
              <a:solidFill>
                <a:schemeClr val="bg2">
                  <a:lumMod val="50000"/>
                </a:schemeClr>
              </a:solidFill>
            </a:endParaRPr>
          </a:p>
        </p:txBody>
      </p:sp>
      <p:pic>
        <p:nvPicPr>
          <p:cNvPr id="4" name="Picture 2"/>
          <p:cNvPicPr>
            <a:picLocks noChangeAspect="1" noChangeArrowheads="1"/>
          </p:cNvPicPr>
          <p:nvPr/>
        </p:nvPicPr>
        <p:blipFill>
          <a:blip r:embed="rId3"/>
          <a:srcRect/>
          <a:stretch>
            <a:fillRect/>
          </a:stretch>
        </p:blipFill>
        <p:spPr bwMode="auto">
          <a:xfrm>
            <a:off x="9048771" y="190478"/>
            <a:ext cx="3305295" cy="1483665"/>
          </a:xfrm>
          <a:prstGeom prst="rect">
            <a:avLst/>
          </a:prstGeom>
          <a:noFill/>
          <a:ln w="25400" algn="ctr">
            <a:noFill/>
            <a:miter lim="800000"/>
            <a:headEnd/>
            <a:tailEnd/>
          </a:ln>
          <a:effectLst/>
        </p:spPr>
      </p:pic>
      <p:cxnSp>
        <p:nvCxnSpPr>
          <p:cNvPr id="6" name="Straight Connector 5"/>
          <p:cNvCxnSpPr/>
          <p:nvPr/>
        </p:nvCxnSpPr>
        <p:spPr>
          <a:xfrm>
            <a:off x="-43" y="1231594"/>
            <a:ext cx="6210923" cy="664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Google Shape;108;p15"/>
          <p:cNvSpPr txBox="1">
            <a:spLocks/>
          </p:cNvSpPr>
          <p:nvPr/>
        </p:nvSpPr>
        <p:spPr>
          <a:xfrm>
            <a:off x="1619220" y="285728"/>
            <a:ext cx="7707081" cy="842800"/>
          </a:xfrm>
          <a:prstGeom prst="rect">
            <a:avLst/>
          </a:prstGeom>
          <a:noFill/>
          <a:ln>
            <a:noFill/>
          </a:ln>
        </p:spPr>
        <p:txBody>
          <a:bodyPr spcFirstLastPara="1" wrap="square" lIns="0" tIns="0" rIns="0" bIns="0" anchor="b" anchorCtr="0">
            <a:noAutofit/>
          </a:bodyPr>
          <a:lstStyle/>
          <a:p>
            <a:pPr defTabSz="1219170">
              <a:lnSpc>
                <a:spcPct val="90000"/>
              </a:lnSpc>
              <a:buClr>
                <a:schemeClr val="accent1"/>
              </a:buClr>
              <a:buSzPts val="3200"/>
              <a:defRPr/>
            </a:pPr>
            <a:r>
              <a:rPr lang="en-US" sz="5333" dirty="0">
                <a:solidFill>
                  <a:schemeClr val="bg2">
                    <a:lumMod val="50000"/>
                  </a:schemeClr>
                </a:solidFill>
                <a:latin typeface="Bahnschrift SemiBold Condensed" panose="020B0502040204020203" pitchFamily="34" charset="0"/>
                <a:ea typeface="Fira Sans SemiBold"/>
                <a:cs typeface="Fira Sans SemiBold"/>
                <a:sym typeface="Fira Sans SemiBold"/>
              </a:rPr>
              <a:t>Resiliency and Recovery Plan</a:t>
            </a:r>
            <a:endParaRPr lang="en-US" sz="5333" kern="0" dirty="0">
              <a:solidFill>
                <a:schemeClr val="bg2">
                  <a:lumMod val="50000"/>
                </a:schemeClr>
              </a:solidFill>
              <a:latin typeface="Bahnschrift SemiBold Condensed" panose="020B0502040204020203" pitchFamily="34" charset="0"/>
              <a:ea typeface="Fira Sans SemiBold"/>
              <a:cs typeface="Fira Sans SemiBold"/>
              <a:sym typeface="Fira Sans SemiBold"/>
            </a:endParaRPr>
          </a:p>
        </p:txBody>
      </p:sp>
      <p:pic>
        <p:nvPicPr>
          <p:cNvPr id="5" name="Picture 4">
            <a:extLst>
              <a:ext uri="{FF2B5EF4-FFF2-40B4-BE49-F238E27FC236}">
                <a16:creationId xmlns:a16="http://schemas.microsoft.com/office/drawing/2014/main" id="{F7C2FE64-B3C1-464F-8AB9-6B4C6874FF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185" y="316179"/>
            <a:ext cx="1249720" cy="1266855"/>
          </a:xfrm>
          <a:prstGeom prst="flowChartConnector">
            <a:avLst/>
          </a:prstGeom>
        </p:spPr>
      </p:pic>
      <p:sp>
        <p:nvSpPr>
          <p:cNvPr id="8" name="Content Placeholder 2">
            <a:extLst>
              <a:ext uri="{FF2B5EF4-FFF2-40B4-BE49-F238E27FC236}">
                <a16:creationId xmlns:a16="http://schemas.microsoft.com/office/drawing/2014/main" id="{83454EB2-2249-42AF-B9F7-0441A8340363}"/>
              </a:ext>
            </a:extLst>
          </p:cNvPr>
          <p:cNvSpPr txBox="1">
            <a:spLocks/>
          </p:cNvSpPr>
          <p:nvPr/>
        </p:nvSpPr>
        <p:spPr>
          <a:xfrm>
            <a:off x="1309704" y="1523987"/>
            <a:ext cx="10882296" cy="3350807"/>
          </a:xfrm>
          <a:prstGeom prst="rect">
            <a:avLst/>
          </a:prstGeom>
          <a:noFill/>
          <a:ln>
            <a:noFill/>
          </a:ln>
        </p:spPr>
        <p:txBody>
          <a:bodyPr spcFirstLastPara="1" wrap="square" lIns="0" tIns="0" rIns="0" bIns="0" anchor="t" anchorCtr="0">
            <a:noAutofit/>
          </a:bodyPr>
          <a:lstStyle/>
          <a:p>
            <a:pPr marL="609585" indent="-474121" defTabSz="1219170">
              <a:lnSpc>
                <a:spcPct val="115000"/>
              </a:lnSpc>
              <a:buClr>
                <a:srgbClr val="F5CD2D"/>
              </a:buClr>
              <a:buSzPts val="2000"/>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buFont typeface="Fira Sans Light"/>
              <a:buChar char="●"/>
              <a:defRPr/>
            </a:pPr>
            <a:r>
              <a:rPr lang="en-US" sz="3200" kern="0" dirty="0">
                <a:solidFill>
                  <a:schemeClr val="bg2">
                    <a:lumMod val="50000"/>
                  </a:schemeClr>
                </a:solidFill>
                <a:latin typeface="Bahnschrift SemiCondensed" pitchFamily="34" charset="0"/>
                <a:ea typeface="Fira Sans Light"/>
                <a:cs typeface="Fira Sans Light"/>
                <a:sym typeface="Fira Sans Light"/>
              </a:rPr>
              <a:t>Ongoing Development of the three New Tourism Products with DOT: </a:t>
            </a:r>
          </a:p>
          <a:p>
            <a:pPr marL="609585" indent="-474121" defTabSz="1219170">
              <a:lnSpc>
                <a:spcPct val="115000"/>
              </a:lnSpc>
              <a:buClr>
                <a:srgbClr val="F5CD2D"/>
              </a:buClr>
              <a:buSzPts val="2000"/>
              <a:defRPr/>
            </a:pPr>
            <a:r>
              <a:rPr lang="en-US" sz="3200" kern="0" dirty="0">
                <a:solidFill>
                  <a:schemeClr val="bg2">
                    <a:lumMod val="50000"/>
                  </a:schemeClr>
                </a:solidFill>
                <a:latin typeface="Bahnschrift SemiCondensed" pitchFamily="34" charset="0"/>
                <a:ea typeface="Fira Sans Light"/>
                <a:cs typeface="Fira Sans Light"/>
                <a:sym typeface="Fira Sans Light"/>
              </a:rPr>
              <a:t>      Wellness </a:t>
            </a:r>
            <a:r>
              <a:rPr lang="en-US" sz="3200" kern="0" dirty="0" err="1">
                <a:solidFill>
                  <a:schemeClr val="bg2">
                    <a:lumMod val="50000"/>
                  </a:schemeClr>
                </a:solidFill>
                <a:latin typeface="Bahnschrift SemiCondensed" pitchFamily="34" charset="0"/>
                <a:ea typeface="Fira Sans Light"/>
                <a:cs typeface="Fira Sans Light"/>
                <a:sym typeface="Fira Sans Light"/>
              </a:rPr>
              <a:t>Workation</a:t>
            </a:r>
            <a:r>
              <a:rPr lang="en-US" sz="3200" kern="0" dirty="0">
                <a:solidFill>
                  <a:schemeClr val="bg2">
                    <a:lumMod val="50000"/>
                  </a:schemeClr>
                </a:solidFill>
                <a:latin typeface="Bahnschrift SemiCondensed" pitchFamily="34" charset="0"/>
                <a:ea typeface="Fira Sans Light"/>
                <a:cs typeface="Fira Sans Light"/>
                <a:sym typeface="Fira Sans Light"/>
              </a:rPr>
              <a:t>, Food Crawl, and the Bike Tours</a:t>
            </a:r>
          </a:p>
          <a:p>
            <a:pPr marL="609585" indent="-474121" defTabSz="1219170">
              <a:lnSpc>
                <a:spcPct val="115000"/>
              </a:lnSpc>
              <a:buClr>
                <a:srgbClr val="F5CD2D"/>
              </a:buClr>
              <a:buSzPts val="2000"/>
              <a:buFont typeface="Fira Sans Light"/>
              <a:buChar char="●"/>
              <a:defRPr/>
            </a:pPr>
            <a:r>
              <a:rPr lang="en-US" sz="3200" kern="0" dirty="0">
                <a:solidFill>
                  <a:schemeClr val="bg2">
                    <a:lumMod val="50000"/>
                  </a:schemeClr>
                </a:solidFill>
                <a:latin typeface="Bahnschrift SemiCondensed" pitchFamily="34" charset="0"/>
                <a:ea typeface="Fira Sans Light"/>
                <a:cs typeface="Fira Sans Light"/>
                <a:sym typeface="Fira Sans Light"/>
              </a:rPr>
              <a:t>Organization of Boracay MICE Association to target the market</a:t>
            </a:r>
          </a:p>
          <a:p>
            <a:pPr marL="609585" indent="-474121">
              <a:lnSpc>
                <a:spcPct val="115000"/>
              </a:lnSpc>
              <a:buClr>
                <a:srgbClr val="F5CD2D"/>
              </a:buClr>
              <a:buSzPts val="2000"/>
              <a:buFont typeface="Fira Sans Light"/>
              <a:buChar char="●"/>
              <a:defRPr/>
            </a:pPr>
            <a:r>
              <a:rPr lang="en-US" sz="3200" dirty="0">
                <a:solidFill>
                  <a:schemeClr val="bg2">
                    <a:lumMod val="50000"/>
                  </a:schemeClr>
                </a:solidFill>
                <a:latin typeface="Bahnschrift SemiCondensed" pitchFamily="34" charset="0"/>
                <a:ea typeface="Fira Sans Light"/>
                <a:cs typeface="Fira Sans Light"/>
                <a:sym typeface="Fira Sans Light"/>
              </a:rPr>
              <a:t>Implementation of the New Boracay Marketing Plan and </a:t>
            </a:r>
            <a:r>
              <a:rPr lang="en-US" sz="3200" dirty="0" err="1">
                <a:solidFill>
                  <a:schemeClr val="bg2">
                    <a:lumMod val="50000"/>
                  </a:schemeClr>
                </a:solidFill>
                <a:latin typeface="Bahnschrift SemiCondensed" pitchFamily="34" charset="0"/>
                <a:ea typeface="Fira Sans Light"/>
                <a:cs typeface="Fira Sans Light"/>
                <a:sym typeface="Fira Sans Light"/>
              </a:rPr>
              <a:t>reBranding</a:t>
            </a: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buFont typeface="Fira Sans Light"/>
              <a:buChar char="●"/>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buFont typeface="Fira Sans Light"/>
              <a:buChar char="●"/>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buFont typeface="Fira Sans Light"/>
              <a:buChar char="●"/>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a:p>
            <a:pPr marL="609585" indent="-474121" defTabSz="1219170">
              <a:lnSpc>
                <a:spcPct val="115000"/>
              </a:lnSpc>
              <a:buClr>
                <a:srgbClr val="F5CD2D"/>
              </a:buClr>
              <a:buSzPts val="2000"/>
              <a:buFont typeface="Fira Sans Light"/>
              <a:buChar char="●"/>
              <a:defRPr/>
            </a:pPr>
            <a:endParaRPr lang="en-US" sz="3200" kern="0" dirty="0">
              <a:solidFill>
                <a:schemeClr val="bg2">
                  <a:lumMod val="50000"/>
                </a:schemeClr>
              </a:solidFill>
              <a:latin typeface="Bahnschrift SemiCondensed" pitchFamily="34" charset="0"/>
              <a:ea typeface="Fira Sans Light"/>
              <a:cs typeface="Fira Sans Light"/>
              <a:sym typeface="Fira Sans Light"/>
            </a:endParaRPr>
          </a:p>
        </p:txBody>
      </p:sp>
    </p:spTree>
    <p:extLst>
      <p:ext uri="{BB962C8B-B14F-4D97-AF65-F5344CB8AC3E}">
        <p14:creationId xmlns:p14="http://schemas.microsoft.com/office/powerpoint/2010/main" val="276039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Google Shape;1661;p40">
            <a:extLst>
              <a:ext uri="{FF2B5EF4-FFF2-40B4-BE49-F238E27FC236}">
                <a16:creationId xmlns:a16="http://schemas.microsoft.com/office/drawing/2014/main" id="{4ECC1D56-3E71-4CB2-9311-284C5EC01216}"/>
              </a:ext>
            </a:extLst>
          </p:cNvPr>
          <p:cNvSpPr txBox="1">
            <a:spLocks/>
          </p:cNvSpPr>
          <p:nvPr/>
        </p:nvSpPr>
        <p:spPr>
          <a:xfrm>
            <a:off x="2087890" y="1058881"/>
            <a:ext cx="8816163" cy="4412999"/>
          </a:xfrm>
          <a:prstGeom prst="rect">
            <a:avLst/>
          </a:prstGeom>
          <a:noFill/>
          <a:ln>
            <a:noFill/>
          </a:ln>
        </p:spPr>
        <p:txBody>
          <a:bodyPr spcFirstLastPara="1" wrap="square" lIns="91425" tIns="91425" rIns="91425" bIns="91425" anchor="b" anchorCtr="0">
            <a:noAutofit/>
          </a:bodyPr>
          <a:lstStyle/>
          <a:p>
            <a:pPr lvl="0" algn="ctr">
              <a:buClr>
                <a:schemeClr val="dk1"/>
              </a:buClr>
              <a:buSzPts val="2400"/>
            </a:pPr>
            <a:r>
              <a:rPr lang="en-US" sz="9600" b="1" spc="50" dirty="0">
                <a:ln w="19050">
                  <a:solidFill>
                    <a:schemeClr val="tx1"/>
                  </a:solidFill>
                </a:ln>
                <a:solidFill>
                  <a:schemeClr val="accent1">
                    <a:lumMod val="60000"/>
                    <a:lumOff val="40000"/>
                  </a:schemeClr>
                </a:solidFill>
                <a:effectLst>
                  <a:innerShdw blurRad="63500" dist="50800" dir="13500000">
                    <a:srgbClr val="000000">
                      <a:alpha val="50000"/>
                    </a:srgbClr>
                  </a:innerShdw>
                </a:effectLst>
                <a:latin typeface="Haettenschweiler" pitchFamily="34" charset="0"/>
                <a:ea typeface="Chivo Black"/>
                <a:cs typeface="Chivo Black"/>
                <a:sym typeface="Chivo Black"/>
              </a:rPr>
              <a:t>GUIDE FOR TOURIST ENTRY IN BORACAY ISLAND</a:t>
            </a:r>
            <a:endParaRPr lang="en-US" sz="9600" dirty="0">
              <a:ln w="19050">
                <a:solidFill>
                  <a:schemeClr val="tx1"/>
                </a:solidFill>
              </a:ln>
              <a:solidFill>
                <a:schemeClr val="accent1">
                  <a:lumMod val="60000"/>
                  <a:lumOff val="40000"/>
                </a:schemeClr>
              </a:solidFill>
              <a:latin typeface="Haettenschweiler" pitchFamily="34" charset="0"/>
              <a:ea typeface="Chivo Black"/>
              <a:cs typeface="Chivo Black"/>
              <a:sym typeface="Chivo Black"/>
            </a:endParaRPr>
          </a:p>
        </p:txBody>
      </p:sp>
    </p:spTree>
    <p:extLst>
      <p:ext uri="{BB962C8B-B14F-4D97-AF65-F5344CB8AC3E}">
        <p14:creationId xmlns:p14="http://schemas.microsoft.com/office/powerpoint/2010/main" val="41171603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water, sky, outdoor, nature&#10;&#10;Description automatically generated">
            <a:extLst>
              <a:ext uri="{FF2B5EF4-FFF2-40B4-BE49-F238E27FC236}">
                <a16:creationId xmlns:a16="http://schemas.microsoft.com/office/drawing/2014/main" id="{15863DBB-D5A4-4921-80C6-68A2861DC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
            <a:ext cx="12192000" cy="6851650"/>
          </a:xfrm>
          <a:prstGeom prst="rect">
            <a:avLst/>
          </a:prstGeom>
        </p:spPr>
      </p:pic>
      <p:pic>
        <p:nvPicPr>
          <p:cNvPr id="6" name="Picture 5">
            <a:extLst>
              <a:ext uri="{FF2B5EF4-FFF2-40B4-BE49-F238E27FC236}">
                <a16:creationId xmlns:a16="http://schemas.microsoft.com/office/drawing/2014/main" id="{BBBD8B9F-B6C6-4952-A5D5-2F040A1610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181" y="346362"/>
            <a:ext cx="765619" cy="748147"/>
          </a:xfrm>
          <a:prstGeom prst="flowChartConnector">
            <a:avLst/>
          </a:prstGeom>
        </p:spPr>
      </p:pic>
      <p:sp>
        <p:nvSpPr>
          <p:cNvPr id="2" name="TextBox 1">
            <a:extLst>
              <a:ext uri="{FF2B5EF4-FFF2-40B4-BE49-F238E27FC236}">
                <a16:creationId xmlns:a16="http://schemas.microsoft.com/office/drawing/2014/main" id="{E6A7FA21-3A0B-4C8F-8BA1-6948C123BF4B}"/>
              </a:ext>
            </a:extLst>
          </p:cNvPr>
          <p:cNvSpPr txBox="1"/>
          <p:nvPr/>
        </p:nvSpPr>
        <p:spPr>
          <a:xfrm>
            <a:off x="1077037" y="346362"/>
            <a:ext cx="1638454" cy="369332"/>
          </a:xfrm>
          <a:prstGeom prst="rect">
            <a:avLst/>
          </a:prstGeom>
          <a:noFill/>
        </p:spPr>
        <p:txBody>
          <a:bodyPr wrap="square" rtlCol="0">
            <a:spAutoFit/>
          </a:bodyPr>
          <a:lstStyle/>
          <a:p>
            <a:r>
              <a:rPr lang="en-US" sz="900" dirty="0">
                <a:latin typeface="Arial" panose="020B0604020202020204" pitchFamily="34" charset="0"/>
                <a:cs typeface="Arial" panose="020B0604020202020204" pitchFamily="34" charset="0"/>
              </a:rPr>
              <a:t>LGU </a:t>
            </a:r>
            <a:r>
              <a:rPr lang="en-US" sz="900" b="1" dirty="0">
                <a:latin typeface="Arial" panose="020B0604020202020204" pitchFamily="34" charset="0"/>
                <a:cs typeface="Arial" panose="020B0604020202020204" pitchFamily="34" charset="0"/>
              </a:rPr>
              <a:t>Malay Tourism Office</a:t>
            </a:r>
          </a:p>
          <a:p>
            <a:r>
              <a:rPr lang="en-US" sz="900" dirty="0">
                <a:latin typeface="Arial" panose="020B0604020202020204" pitchFamily="34" charset="0"/>
                <a:cs typeface="Arial" panose="020B0604020202020204" pitchFamily="34" charset="0"/>
              </a:rPr>
              <a:t>Malay, Aklan </a:t>
            </a:r>
            <a:endParaRPr lang="en-PH" sz="900"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40566169-772C-45E0-8923-F9C95986B425}"/>
              </a:ext>
            </a:extLst>
          </p:cNvPr>
          <p:cNvSpPr/>
          <p:nvPr/>
        </p:nvSpPr>
        <p:spPr>
          <a:xfrm>
            <a:off x="284028" y="5926288"/>
            <a:ext cx="11623963" cy="644241"/>
          </a:xfrm>
          <a:prstGeom prst="rect">
            <a:avLst/>
          </a:prstGeom>
          <a:solidFill>
            <a:schemeClr val="bg1">
              <a:alpha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0" name="TextBox 9">
            <a:extLst>
              <a:ext uri="{FF2B5EF4-FFF2-40B4-BE49-F238E27FC236}">
                <a16:creationId xmlns:a16="http://schemas.microsoft.com/office/drawing/2014/main" id="{B26315D1-C18E-4967-BE96-8B3537ABB9B7}"/>
              </a:ext>
            </a:extLst>
          </p:cNvPr>
          <p:cNvSpPr txBox="1"/>
          <p:nvPr/>
        </p:nvSpPr>
        <p:spPr>
          <a:xfrm>
            <a:off x="290946" y="5958030"/>
            <a:ext cx="8423568" cy="609590"/>
          </a:xfrm>
          <a:prstGeom prst="rect">
            <a:avLst/>
          </a:prstGeom>
          <a:noFill/>
        </p:spPr>
        <p:txBody>
          <a:bodyPr wrap="square" rtlCol="0">
            <a:spAutoFit/>
          </a:bodyPr>
          <a:lstStyle/>
          <a:p>
            <a:pPr>
              <a:lnSpc>
                <a:spcPct val="107000"/>
              </a:lnSpc>
              <a:spcAft>
                <a:spcPts val="800"/>
              </a:spcAft>
            </a:pPr>
            <a:r>
              <a:rPr lang="en-PH" sz="800" b="1" dirty="0">
                <a:effectLst/>
                <a:latin typeface="Arial" panose="020B0604020202020204" pitchFamily="34" charset="0"/>
                <a:ea typeface="Times New Roman" panose="02020603050405020304" pitchFamily="18" charset="0"/>
                <a:cs typeface="Arial" panose="020B0604020202020204" pitchFamily="34" charset="0"/>
              </a:rPr>
              <a:t>Tel. Nos.: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288-882</a:t>
            </a:r>
            <a:r>
              <a:rPr lang="en-PH" sz="800" i="1" dirty="0">
                <a:effectLst/>
                <a:latin typeface="Arial" panose="020B0604020202020204" pitchFamily="34" charset="0"/>
                <a:ea typeface="Times New Roman" panose="02020603050405020304" pitchFamily="18" charset="0"/>
                <a:cs typeface="Arial" panose="020B0604020202020204" pitchFamily="34" charset="0"/>
              </a:rPr>
              <a:t>7 (Malay Municipal Hall,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Poblacion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288-7108</a:t>
            </a:r>
            <a:r>
              <a:rPr lang="en-PH" sz="800" i="1" dirty="0">
                <a:effectLst/>
                <a:latin typeface="Arial" panose="020B0604020202020204" pitchFamily="34" charset="0"/>
                <a:ea typeface="Times New Roman" panose="02020603050405020304" pitchFamily="18" charset="0"/>
                <a:cs typeface="Arial" panose="020B0604020202020204" pitchFamily="34" charset="0"/>
              </a:rPr>
              <a:t>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Jetty Port &amp; Passenger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a:t>
            </a:r>
            <a:r>
              <a:rPr lang="en-PH" sz="800" b="1" i="1" dirty="0">
                <a:effectLst/>
                <a:latin typeface="Arial" panose="020B0604020202020204" pitchFamily="34" charset="0"/>
                <a:ea typeface="Times New Roman" panose="02020603050405020304" pitchFamily="18" charset="0"/>
                <a:cs typeface="Arial" panose="020B0604020202020204" pitchFamily="34" charset="0"/>
              </a:rPr>
              <a:t> 288-7569 </a:t>
            </a:r>
            <a:r>
              <a:rPr lang="en-PH" sz="800" i="1" dirty="0">
                <a:effectLst/>
                <a:latin typeface="Arial" panose="020B0604020202020204" pitchFamily="34" charset="0"/>
                <a:ea typeface="Times New Roman" panose="02020603050405020304" pitchFamily="18" charset="0"/>
                <a:cs typeface="Arial" panose="020B0604020202020204" pitchFamily="34" charset="0"/>
              </a:rPr>
              <a:t>(</a:t>
            </a:r>
            <a:r>
              <a:rPr lang="en-PH" sz="800" i="1" dirty="0" err="1">
                <a:effectLst/>
                <a:latin typeface="Arial" panose="020B0604020202020204" pitchFamily="34" charset="0"/>
                <a:ea typeface="Times New Roman" panose="02020603050405020304" pitchFamily="18" charset="0"/>
                <a:cs typeface="Arial" panose="020B0604020202020204" pitchFamily="34" charset="0"/>
              </a:rPr>
              <a:t>Tabon</a:t>
            </a:r>
            <a:r>
              <a:rPr lang="en-PH" sz="800" i="1" dirty="0">
                <a:effectLst/>
                <a:latin typeface="Arial" panose="020B0604020202020204" pitchFamily="34" charset="0"/>
                <a:ea typeface="Times New Roman" panose="02020603050405020304" pitchFamily="18" charset="0"/>
                <a:cs typeface="Arial" panose="020B0604020202020204" pitchFamily="34" charset="0"/>
              </a:rPr>
              <a:t> Port Terminal,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Caticlan</a:t>
            </a:r>
            <a:r>
              <a:rPr lang="en-PH" sz="800" i="1" dirty="0">
                <a:effectLst/>
                <a:latin typeface="Arial" panose="020B0604020202020204" pitchFamily="34" charset="0"/>
                <a:ea typeface="Times New Roman" panose="02020603050405020304" pitchFamily="18" charset="0"/>
                <a:cs typeface="Arial" panose="020B0604020202020204" pitchFamily="34" charset="0"/>
              </a:rPr>
              <a:t>, Malay, Aklan) </a:t>
            </a:r>
            <a:r>
              <a:rPr lang="en-PH" sz="800" dirty="0">
                <a:latin typeface="Arial" panose="020B0604020202020204" pitchFamily="34" charset="0"/>
                <a:cs typeface="Arial" panose="020B0604020202020204" pitchFamily="34" charset="0"/>
              </a:rPr>
              <a:t>| </a:t>
            </a:r>
            <a:r>
              <a:rPr lang="en-PH" sz="800" i="1" dirty="0">
                <a:effectLst/>
                <a:latin typeface="Arial" panose="020B0604020202020204" pitchFamily="34" charset="0"/>
                <a:ea typeface="Times New Roman" panose="02020603050405020304" pitchFamily="18" charset="0"/>
                <a:cs typeface="Arial" panose="020B0604020202020204" pitchFamily="34" charset="0"/>
              </a:rPr>
              <a:t>(036) </a:t>
            </a:r>
            <a:r>
              <a:rPr lang="en-PH" sz="800" b="1" i="1" dirty="0">
                <a:effectLst/>
                <a:latin typeface="Arial" panose="020B0604020202020204" pitchFamily="34" charset="0"/>
                <a:ea typeface="Times New Roman" panose="02020603050405020304" pitchFamily="18" charset="0"/>
                <a:cs typeface="Arial" panose="020B0604020202020204" pitchFamily="34" charset="0"/>
              </a:rPr>
              <a:t>288-249</a:t>
            </a:r>
            <a:r>
              <a:rPr lang="en-PH" sz="800" i="1" dirty="0">
                <a:effectLst/>
                <a:latin typeface="Arial" panose="020B0604020202020204" pitchFamily="34" charset="0"/>
                <a:ea typeface="Times New Roman" panose="02020603050405020304" pitchFamily="18" charset="0"/>
                <a:cs typeface="Arial" panose="020B0604020202020204" pitchFamily="34" charset="0"/>
              </a:rPr>
              <a:t>3 (Malay Municipal Action Center, </a:t>
            </a:r>
            <a:r>
              <a:rPr lang="en-PH" sz="800" i="1" dirty="0" err="1">
                <a:effectLst/>
                <a:latin typeface="Arial" panose="020B0604020202020204" pitchFamily="34" charset="0"/>
                <a:ea typeface="Times New Roman" panose="02020603050405020304" pitchFamily="18" charset="0"/>
                <a:cs typeface="Arial" panose="020B0604020202020204" pitchFamily="34" charset="0"/>
              </a:rPr>
              <a:t>Balabag</a:t>
            </a:r>
            <a:r>
              <a:rPr lang="en-PH" sz="800" i="1" dirty="0">
                <a:effectLst/>
                <a:latin typeface="Arial" panose="020B0604020202020204" pitchFamily="34" charset="0"/>
                <a:ea typeface="Times New Roman" panose="02020603050405020304" pitchFamily="18" charset="0"/>
                <a:cs typeface="Arial" panose="020B0604020202020204" pitchFamily="34" charset="0"/>
              </a:rPr>
              <a:t>, Boracay Island, Malay, Aklan)</a:t>
            </a:r>
            <a:r>
              <a:rPr lang="en-PH" sz="800" dirty="0">
                <a:effectLst/>
                <a:latin typeface="Arial" panose="020B0604020202020204" pitchFamily="34" charset="0"/>
                <a:ea typeface="Times New Roman" panose="02020603050405020304" pitchFamily="18" charset="0"/>
                <a:cs typeface="Arial" panose="020B0604020202020204" pitchFamily="34" charset="0"/>
              </a:rPr>
              <a:t/>
            </a:r>
            <a:br>
              <a:rPr lang="en-PH" sz="800" dirty="0">
                <a:effectLst/>
                <a:latin typeface="Arial" panose="020B0604020202020204" pitchFamily="34" charset="0"/>
                <a:ea typeface="Times New Roman" panose="02020603050405020304" pitchFamily="18" charset="0"/>
                <a:cs typeface="Arial" panose="020B0604020202020204" pitchFamily="34" charset="0"/>
              </a:rPr>
            </a:br>
            <a:r>
              <a:rPr lang="en-PH" sz="800" dirty="0">
                <a:effectLst/>
                <a:latin typeface="Arial" panose="020B0604020202020204" pitchFamily="34" charset="0"/>
                <a:ea typeface="Times New Roman" panose="02020603050405020304" pitchFamily="18" charset="0"/>
                <a:cs typeface="Arial" panose="020B0604020202020204" pitchFamily="34" charset="0"/>
              </a:rPr>
              <a:t>Email: </a:t>
            </a:r>
            <a:r>
              <a:rPr lang="en-PH" sz="800" u="none" strike="noStrike"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4"/>
              </a:rPr>
              <a:t>lgumalaytourism@yahoo.com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dirty="0">
                <a:effectLst/>
                <a:latin typeface="Arial" panose="020B0604020202020204" pitchFamily="34" charset="0"/>
                <a:ea typeface="Times New Roman" panose="02020603050405020304" pitchFamily="18" charset="0"/>
                <a:cs typeface="Arial" panose="020B0604020202020204" pitchFamily="34" charset="0"/>
                <a:hlinkClick r:id="rId5"/>
              </a:rPr>
              <a:t>lgumalaytourism@gmail.com</a:t>
            </a:r>
            <a:r>
              <a:rPr lang="en-PH" sz="800" dirty="0">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Website: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6"/>
              </a:rPr>
              <a:t>http://malay.gov.ph/</a:t>
            </a:r>
            <a:r>
              <a:rPr lang="en-PH" sz="800" u="sng" dirty="0">
                <a:solidFill>
                  <a:srgbClr val="0000FF"/>
                </a:solidFill>
                <a:latin typeface="Arial" panose="020B0604020202020204" pitchFamily="34" charset="0"/>
                <a:ea typeface="Times New Roman" panose="02020603050405020304" pitchFamily="18" charset="0"/>
                <a:cs typeface="Arial" panose="020B0604020202020204" pitchFamily="34" charset="0"/>
              </a:rPr>
              <a:t> </a:t>
            </a:r>
            <a:r>
              <a:rPr lang="en-PH" sz="800" dirty="0">
                <a:latin typeface="Arial" panose="020B0604020202020204" pitchFamily="34" charset="0"/>
                <a:cs typeface="Arial" panose="020B0604020202020204" pitchFamily="34" charset="0"/>
              </a:rPr>
              <a:t>| </a:t>
            </a:r>
            <a:r>
              <a:rPr lang="en-PH" sz="800" dirty="0">
                <a:effectLst/>
                <a:latin typeface="Arial" panose="020B0604020202020204" pitchFamily="34" charset="0"/>
                <a:ea typeface="Times New Roman" panose="02020603050405020304" pitchFamily="18" charset="0"/>
                <a:cs typeface="Arial" panose="020B0604020202020204" pitchFamily="34" charset="0"/>
              </a:rPr>
              <a:t>Facebook </a:t>
            </a:r>
            <a:r>
              <a:rPr lang="en-PH" sz="800" dirty="0" err="1">
                <a:effectLst/>
                <a:latin typeface="Arial" panose="020B0604020202020204" pitchFamily="34" charset="0"/>
                <a:ea typeface="Times New Roman" panose="02020603050405020304" pitchFamily="18" charset="0"/>
                <a:cs typeface="Arial" panose="020B0604020202020204" pitchFamily="34" charset="0"/>
              </a:rPr>
              <a:t>Pages:</a:t>
            </a:r>
            <a:r>
              <a:rPr lang="en-PH" sz="800" u="sng" dirty="0" err="1">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https</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7"/>
              </a:rPr>
              <a:t>://www.facebook.com/malaytourism</a:t>
            </a:r>
            <a:r>
              <a:rPr lang="en-PH" sz="800" dirty="0">
                <a:effectLst/>
                <a:latin typeface="Arial" panose="020B0604020202020204" pitchFamily="34" charset="0"/>
                <a:ea typeface="Times New Roman" panose="02020603050405020304" pitchFamily="18" charset="0"/>
                <a:cs typeface="Arial" panose="020B0604020202020204" pitchFamily="34" charset="0"/>
              </a:rPr>
              <a:t> / </a:t>
            </a:r>
            <a:r>
              <a:rPr lang="en-PH" sz="8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8"/>
              </a:rPr>
              <a:t>https://www.facebook.com/lgumalay</a:t>
            </a:r>
            <a:endParaRPr lang="en-PH" sz="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2">
            <a:extLst>
              <a:ext uri="{FF2B5EF4-FFF2-40B4-BE49-F238E27FC236}">
                <a16:creationId xmlns:a16="http://schemas.microsoft.com/office/drawing/2014/main" id="{6D354CD0-BAC1-40EC-85F1-73B7C2B03E10}"/>
              </a:ext>
            </a:extLst>
          </p:cNvPr>
          <p:cNvPicPr>
            <a:picLocks noChangeAspect="1" noChangeArrowheads="1"/>
          </p:cNvPicPr>
          <p:nvPr/>
        </p:nvPicPr>
        <p:blipFill>
          <a:blip r:embed="rId9"/>
          <a:srcRect/>
          <a:stretch>
            <a:fillRect/>
          </a:stretch>
        </p:blipFill>
        <p:spPr bwMode="auto">
          <a:xfrm>
            <a:off x="8991606" y="5926289"/>
            <a:ext cx="1416309" cy="630400"/>
          </a:xfrm>
          <a:prstGeom prst="rect">
            <a:avLst/>
          </a:prstGeom>
          <a:noFill/>
          <a:ln w="25400" algn="ctr">
            <a:noFill/>
            <a:miter lim="800000"/>
            <a:headEnd/>
            <a:tailEnd/>
          </a:ln>
          <a:effectLst/>
        </p:spPr>
      </p:pic>
      <p:pic>
        <p:nvPicPr>
          <p:cNvPr id="9" name="Picture 8">
            <a:extLst>
              <a:ext uri="{FF2B5EF4-FFF2-40B4-BE49-F238E27FC236}">
                <a16:creationId xmlns:a16="http://schemas.microsoft.com/office/drawing/2014/main" id="{63DFAED1-157A-48BC-9D41-7A0E1E7E004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477827" y="5940130"/>
            <a:ext cx="1416309" cy="630400"/>
          </a:xfrm>
          <a:prstGeom prst="rect">
            <a:avLst/>
          </a:prstGeom>
          <a:effectLst>
            <a:outerShdw blurRad="50800" dist="38100" dir="5400000" algn="t" rotWithShape="0">
              <a:prstClr val="black">
                <a:alpha val="40000"/>
              </a:prstClr>
            </a:outerShdw>
            <a:reflection endPos="0" dir="5400000" sy="-100000" algn="bl" rotWithShape="0"/>
          </a:effectLst>
        </p:spPr>
      </p:pic>
      <p:sp>
        <p:nvSpPr>
          <p:cNvPr id="12" name="Rectangle 11">
            <a:extLst>
              <a:ext uri="{FF2B5EF4-FFF2-40B4-BE49-F238E27FC236}">
                <a16:creationId xmlns:a16="http://schemas.microsoft.com/office/drawing/2014/main" id="{C14CB691-807C-4DF9-8AF7-7E7276FB2D13}"/>
              </a:ext>
            </a:extLst>
          </p:cNvPr>
          <p:cNvSpPr/>
          <p:nvPr/>
        </p:nvSpPr>
        <p:spPr>
          <a:xfrm>
            <a:off x="1077037" y="747436"/>
            <a:ext cx="10837871" cy="504376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000" b="1" dirty="0">
              <a:solidFill>
                <a:schemeClr val="tx1"/>
              </a:solidFill>
              <a:latin typeface="Rockwell" pitchFamily="18" charset="0"/>
            </a:endParaRPr>
          </a:p>
        </p:txBody>
      </p:sp>
      <p:sp>
        <p:nvSpPr>
          <p:cNvPr id="13" name="Title 1">
            <a:extLst>
              <a:ext uri="{FF2B5EF4-FFF2-40B4-BE49-F238E27FC236}">
                <a16:creationId xmlns:a16="http://schemas.microsoft.com/office/drawing/2014/main" id="{2D51F179-9C7C-4851-84D9-717472CF6C8A}"/>
              </a:ext>
            </a:extLst>
          </p:cNvPr>
          <p:cNvSpPr>
            <a:spLocks noGrp="1"/>
          </p:cNvSpPr>
          <p:nvPr>
            <p:ph type="ctrTitle"/>
          </p:nvPr>
        </p:nvSpPr>
        <p:spPr>
          <a:xfrm>
            <a:off x="1224303" y="980251"/>
            <a:ext cx="5999018" cy="505616"/>
          </a:xfrm>
        </p:spPr>
        <p:txBody>
          <a:bodyPr>
            <a:normAutofit/>
          </a:bodyPr>
          <a:lstStyle/>
          <a:p>
            <a:pPr algn="l"/>
            <a:r>
              <a:rPr lang="en-US" sz="2400" b="1" u="sng" dirty="0"/>
              <a:t>Online Health Declaration Card QR Code System</a:t>
            </a:r>
            <a:endParaRPr lang="en-PH" sz="2400" b="1" u="sng" dirty="0"/>
          </a:p>
        </p:txBody>
      </p:sp>
      <p:sp>
        <p:nvSpPr>
          <p:cNvPr id="3" name="TextBox 2">
            <a:extLst>
              <a:ext uri="{FF2B5EF4-FFF2-40B4-BE49-F238E27FC236}">
                <a16:creationId xmlns:a16="http://schemas.microsoft.com/office/drawing/2014/main" id="{7DA32158-05CF-41D9-A4EC-FED2CCAD4F87}"/>
              </a:ext>
            </a:extLst>
          </p:cNvPr>
          <p:cNvSpPr txBox="1"/>
          <p:nvPr/>
        </p:nvSpPr>
        <p:spPr>
          <a:xfrm>
            <a:off x="1667663" y="1794554"/>
            <a:ext cx="9656618" cy="2949525"/>
          </a:xfrm>
          <a:prstGeom prst="rect">
            <a:avLst/>
          </a:prstGeom>
          <a:noFill/>
        </p:spPr>
        <p:txBody>
          <a:bodyPr wrap="square" rtlCol="0">
            <a:spAutoFit/>
          </a:bodyPr>
          <a:lstStyle/>
          <a:p>
            <a:pPr algn="just">
              <a:lnSpc>
                <a:spcPct val="150000"/>
              </a:lnSpc>
            </a:pPr>
            <a:r>
              <a:rPr lang="en-US" b="1" dirty="0">
                <a:latin typeface="Arial" panose="020B0604020202020204" pitchFamily="34" charset="0"/>
                <a:cs typeface="Arial" panose="020B0604020202020204" pitchFamily="34" charset="0"/>
              </a:rPr>
              <a:t>As per </a:t>
            </a:r>
            <a:r>
              <a:rPr lang="en-US" b="1" dirty="0">
                <a:solidFill>
                  <a:schemeClr val="tx1"/>
                </a:solidFill>
                <a:latin typeface="Arial" panose="020B0604020202020204" pitchFamily="34" charset="0"/>
                <a:cs typeface="Arial" panose="020B0604020202020204" pitchFamily="34" charset="0"/>
              </a:rPr>
              <a:t>Executive Order No. 009 series of 2022 issued by the Provincial Government of Aklan last February 28, 2022, under Section 5 (A-E) CONTACT TRACING MANAGEMENT states that </a:t>
            </a:r>
            <a:r>
              <a:rPr lang="en-US" b="1" i="1" u="sng" dirty="0">
                <a:solidFill>
                  <a:schemeClr val="tx1"/>
                </a:solidFill>
                <a:latin typeface="Arial" panose="020B0604020202020204" pitchFamily="34" charset="0"/>
                <a:cs typeface="Arial" panose="020B0604020202020204" pitchFamily="34" charset="0"/>
              </a:rPr>
              <a:t>ALL RESIDENTS OF AKLAN including Residents of Boracay and Employees, workers in Boracay Island,  incoming Tourist and Travelers </a:t>
            </a:r>
            <a:r>
              <a:rPr lang="en-US" b="1" i="1" u="sng" dirty="0">
                <a:latin typeface="Arial" panose="020B0604020202020204" pitchFamily="34" charset="0"/>
                <a:cs typeface="Arial" panose="020B0604020202020204" pitchFamily="34" charset="0"/>
              </a:rPr>
              <a:t>shall secure </a:t>
            </a:r>
            <a:r>
              <a:rPr lang="en-US" b="1" i="1" u="sng" dirty="0">
                <a:solidFill>
                  <a:schemeClr val="tx1"/>
                </a:solidFill>
                <a:latin typeface="Arial" panose="020B0604020202020204" pitchFamily="34" charset="0"/>
                <a:cs typeface="Arial" panose="020B0604020202020204" pitchFamily="34" charset="0"/>
              </a:rPr>
              <a:t>Online Health Declaration Card (OHDC) with “Quick Response” Code </a:t>
            </a:r>
            <a:r>
              <a:rPr lang="en-US" b="1" dirty="0">
                <a:solidFill>
                  <a:schemeClr val="tx1"/>
                </a:solidFill>
                <a:latin typeface="Arial" panose="020B0604020202020204" pitchFamily="34" charset="0"/>
                <a:cs typeface="Arial" panose="020B0604020202020204" pitchFamily="34" charset="0"/>
              </a:rPr>
              <a:t>to be presented every time they pass through the scanning personnel or point of entry and exit of the Province.</a:t>
            </a:r>
          </a:p>
        </p:txBody>
      </p:sp>
      <p:pic>
        <p:nvPicPr>
          <p:cNvPr id="14" name="Picture 13">
            <a:extLst>
              <a:ext uri="{FF2B5EF4-FFF2-40B4-BE49-F238E27FC236}">
                <a16:creationId xmlns:a16="http://schemas.microsoft.com/office/drawing/2014/main" id="{6ED42156-5339-4EC3-A9E2-3CED0DBDF70F}"/>
              </a:ext>
            </a:extLst>
          </p:cNvPr>
          <p:cNvPicPr>
            <a:picLocks noChangeAspect="1"/>
          </p:cNvPicPr>
          <p:nvPr/>
        </p:nvPicPr>
        <p:blipFill>
          <a:blip r:embed="rId11" cstate="print"/>
          <a:stretch>
            <a:fillRect/>
          </a:stretch>
        </p:blipFill>
        <p:spPr>
          <a:xfrm rot="589307">
            <a:off x="8623959" y="405673"/>
            <a:ext cx="1864943" cy="1322255"/>
          </a:xfrm>
          <a:prstGeom prst="rect">
            <a:avLst/>
          </a:prstGeom>
          <a:effectLst>
            <a:softEdge rad="63500"/>
          </a:effectLst>
        </p:spPr>
      </p:pic>
    </p:spTree>
    <p:extLst>
      <p:ext uri="{BB962C8B-B14F-4D97-AF65-F5344CB8AC3E}">
        <p14:creationId xmlns:p14="http://schemas.microsoft.com/office/powerpoint/2010/main" val="29443544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1205</TotalTime>
  <Words>1188</Words>
  <Application>Microsoft Office PowerPoint</Application>
  <PresentationFormat>Widescreen</PresentationFormat>
  <Paragraphs>164</Paragraphs>
  <Slides>33</Slides>
  <Notes>5</Notes>
  <HiddenSlides>0</HiddenSlides>
  <MMClips>0</MMClips>
  <ScaleCrop>false</ScaleCrop>
  <HeadingPairs>
    <vt:vector size="6" baseType="variant">
      <vt:variant>
        <vt:lpstr>Fonts Used</vt:lpstr>
      </vt:variant>
      <vt:variant>
        <vt:i4>23</vt:i4>
      </vt:variant>
      <vt:variant>
        <vt:lpstr>Theme</vt:lpstr>
      </vt:variant>
      <vt:variant>
        <vt:i4>1</vt:i4>
      </vt:variant>
      <vt:variant>
        <vt:lpstr>Slide Titles</vt:lpstr>
      </vt:variant>
      <vt:variant>
        <vt:i4>33</vt:i4>
      </vt:variant>
    </vt:vector>
  </HeadingPairs>
  <TitlesOfParts>
    <vt:vector size="57" baseType="lpstr">
      <vt:lpstr>Arial</vt:lpstr>
      <vt:lpstr>Arial Rounded MT Bold</vt:lpstr>
      <vt:lpstr>Bahnschrift Light SemiCondensed</vt:lpstr>
      <vt:lpstr>Bahnschrift SemiBold Condensed</vt:lpstr>
      <vt:lpstr>Bahnschrift SemiCondensed</vt:lpstr>
      <vt:lpstr>Calibri</vt:lpstr>
      <vt:lpstr>Calibri Light</vt:lpstr>
      <vt:lpstr>Chivo Black</vt:lpstr>
      <vt:lpstr>Fira Sans Light</vt:lpstr>
      <vt:lpstr>Fira Sans SemiBold</vt:lpstr>
      <vt:lpstr>Haettenschweiler</vt:lpstr>
      <vt:lpstr>Lucida Bright</vt:lpstr>
      <vt:lpstr>Lucida Handwriting</vt:lpstr>
      <vt:lpstr>Lucida Sans</vt:lpstr>
      <vt:lpstr>メイリオ</vt:lpstr>
      <vt:lpstr>Montserrat</vt:lpstr>
      <vt:lpstr>Montserrat Black</vt:lpstr>
      <vt:lpstr>Montserrat Medium</vt:lpstr>
      <vt:lpstr>Open Sans</vt:lpstr>
      <vt:lpstr>Roboto Condensed Light</vt:lpstr>
      <vt:lpstr>Rockwell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Online Health Declaration Card QR Code System</vt:lpstr>
      <vt:lpstr>Tourist Management</vt:lpstr>
      <vt:lpstr>Tourist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Vaccination Program Implementations</vt:lpstr>
      <vt:lpstr>Vaccination Program Implementations</vt:lpstr>
      <vt:lpstr>COVID Case Bulletin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112</cp:revision>
  <dcterms:created xsi:type="dcterms:W3CDTF">2022-01-18T00:09:59Z</dcterms:created>
  <dcterms:modified xsi:type="dcterms:W3CDTF">2022-05-26T02:51:40Z</dcterms:modified>
</cp:coreProperties>
</file>